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ppt/metadata" ContentType="application/binary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89" r:id="rId7"/>
    <p:sldId id="290" r:id="rId8"/>
    <p:sldId id="291" r:id="rId9"/>
    <p:sldId id="292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93" r:id="rId36"/>
    <p:sldId id="283" r:id="rId37"/>
    <p:sldId id="284" r:id="rId38"/>
    <p:sldId id="285" r:id="rId39"/>
    <p:sldId id="286" r:id="rId40"/>
    <p:sldId id="287" r:id="rId41"/>
    <p:sldId id="288" r:id="rId42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l974SuwSj70w6OoVCFDgT1s12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>
        <p:guide orient="horz" pos="816"/>
        <p:guide pos="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c16be8b64_0_8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c16be8b6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c16be8b64_0_9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3c16be8b6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3c16be8b64_0_9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13c16be8b6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3c16be8b64_0_10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13c16be8b6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3c16be8b64_0_10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g13c16be8b6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3c16be8b6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13c16be8b64_0_1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0" name="Google Shape;670;g13c16be8b64_0_1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3c16be8b6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g13c16be8b64_0_1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2" name="Google Shape;732;g13c16be8b64_0_1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3c16be8b6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g13c16be8b64_0_1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g13c16be8b64_0_1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3c16be8b6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g13c16be8b64_0_1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g13c16be8b64_0_1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3c16be8b6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g13c16be8b64_0_13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2" name="Google Shape;902;g13c16be8b64_0_13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13c16be8b6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13c16be8b64_0_14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8" name="Google Shape;948;g13c16be8b64_0_14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c32615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3c32615742_0_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g13c32615742_0_6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491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3c16be8b6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3" name="Google Shape;993;g13c16be8b64_0_14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4" name="Google Shape;994;g13c16be8b64_0_14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7" name="Google Shape;10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c32615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3c32615742_0_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g13c32615742_0_6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838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3c16be8b64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3" name="Google Shape;1023;g13c16be8b64_0_17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4" name="Google Shape;1024;g13c16be8b64_0_17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3c16be8b6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3" name="Google Shape;1083;g13c16be8b64_0_18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4" name="Google Shape;1084;g13c16be8b64_0_18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3c16be8b6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5" name="Google Shape;1135;g13c16be8b64_0_16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6" name="Google Shape;1136;g13c16be8b64_0_16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13c16be8b6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7" name="Google Shape;1157;g13c16be8b64_0_19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8" name="Google Shape;1158;g13c16be8b64_0_19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9" name="Google Shape;1179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0" name="Google Shape;1180;p2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9" name="Google Shape;1209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0" name="Google Shape;1210;p3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c32615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3c32615742_0_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g13c32615742_0_6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98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c32615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3c32615742_0_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g13c32615742_0_6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28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c32615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3c32615742_0_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g13c32615742_0_6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88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c32615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3c32615742_0_6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g13c32615742_0_6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05a13a98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405a13a98f_0_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1405a13a98f_0_2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1293787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2208187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4488755" y="6356351"/>
            <a:ext cx="427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9075658" y="6356351"/>
            <a:ext cx="2432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title"/>
          </p:nvPr>
        </p:nvSpPr>
        <p:spPr>
          <a:xfrm>
            <a:off x="1433119" y="257721"/>
            <a:ext cx="101492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body" idx="1"/>
          </p:nvPr>
        </p:nvSpPr>
        <p:spPr>
          <a:xfrm>
            <a:off x="1433119" y="1535113"/>
            <a:ext cx="511801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47"/>
          <p:cNvSpPr txBox="1">
            <a:spLocks noGrp="1"/>
          </p:cNvSpPr>
          <p:nvPr>
            <p:ph type="body" idx="2"/>
          </p:nvPr>
        </p:nvSpPr>
        <p:spPr>
          <a:xfrm>
            <a:off x="1433118" y="2174875"/>
            <a:ext cx="511801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3"/>
          </p:nvPr>
        </p:nvSpPr>
        <p:spPr>
          <a:xfrm>
            <a:off x="6625157" y="1535113"/>
            <a:ext cx="495724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body" idx="4"/>
          </p:nvPr>
        </p:nvSpPr>
        <p:spPr>
          <a:xfrm>
            <a:off x="6625157" y="2174875"/>
            <a:ext cx="495724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4488755" y="6356351"/>
            <a:ext cx="427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1"/>
          <p:cNvSpPr txBox="1">
            <a:spLocks noGrp="1"/>
          </p:cNvSpPr>
          <p:nvPr>
            <p:ph type="title"/>
          </p:nvPr>
        </p:nvSpPr>
        <p:spPr>
          <a:xfrm>
            <a:off x="1433118" y="1166801"/>
            <a:ext cx="100753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ftr" idx="11"/>
          </p:nvPr>
        </p:nvSpPr>
        <p:spPr>
          <a:xfrm>
            <a:off x="4488755" y="6356351"/>
            <a:ext cx="427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2"/>
          <p:cNvSpPr txBox="1">
            <a:spLocks noGrp="1"/>
          </p:cNvSpPr>
          <p:nvPr>
            <p:ph type="ftr" idx="11"/>
          </p:nvPr>
        </p:nvSpPr>
        <p:spPr>
          <a:xfrm>
            <a:off x="4488755" y="6356351"/>
            <a:ext cx="427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9"/>
          <p:cNvSpPr txBox="1">
            <a:spLocks noGrp="1"/>
          </p:cNvSpPr>
          <p:nvPr>
            <p:ph type="title"/>
          </p:nvPr>
        </p:nvSpPr>
        <p:spPr>
          <a:xfrm>
            <a:off x="1145232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body" idx="1"/>
          </p:nvPr>
        </p:nvSpPr>
        <p:spPr>
          <a:xfrm>
            <a:off x="1145232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ftr" idx="11"/>
          </p:nvPr>
        </p:nvSpPr>
        <p:spPr>
          <a:xfrm>
            <a:off x="4488755" y="6356351"/>
            <a:ext cx="427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9075658" y="6356351"/>
            <a:ext cx="2432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>
            <a:spLocks noGrp="1"/>
          </p:cNvSpPr>
          <p:nvPr>
            <p:ph type="title"/>
          </p:nvPr>
        </p:nvSpPr>
        <p:spPr>
          <a:xfrm>
            <a:off x="1433119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body" idx="1"/>
          </p:nvPr>
        </p:nvSpPr>
        <p:spPr>
          <a:xfrm>
            <a:off x="5690603" y="273051"/>
            <a:ext cx="58178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body" idx="2"/>
          </p:nvPr>
        </p:nvSpPr>
        <p:spPr>
          <a:xfrm>
            <a:off x="1433119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ftr" idx="11"/>
          </p:nvPr>
        </p:nvSpPr>
        <p:spPr>
          <a:xfrm>
            <a:off x="4488755" y="6356351"/>
            <a:ext cx="427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5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ftr" idx="11"/>
          </p:nvPr>
        </p:nvSpPr>
        <p:spPr>
          <a:xfrm>
            <a:off x="4488755" y="6356351"/>
            <a:ext cx="427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ftr" idx="11"/>
          </p:nvPr>
        </p:nvSpPr>
        <p:spPr>
          <a:xfrm>
            <a:off x="4488755" y="6356351"/>
            <a:ext cx="427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title"/>
          </p:nvPr>
        </p:nvSpPr>
        <p:spPr>
          <a:xfrm>
            <a:off x="1433120" y="900200"/>
            <a:ext cx="10075313" cy="106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body" idx="1"/>
          </p:nvPr>
        </p:nvSpPr>
        <p:spPr>
          <a:xfrm>
            <a:off x="1433120" y="3022897"/>
            <a:ext cx="10075313" cy="310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9144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1293787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/>
              <a:t>AIIR 2</a:t>
            </a:r>
            <a:r>
              <a:rPr lang="en-US" sz="4800" baseline="30000"/>
              <a:t>nd</a:t>
            </a:r>
            <a:r>
              <a:rPr lang="en-US" sz="4800"/>
              <a:t> Edition Groundwork</a:t>
            </a:r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208187" y="342395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2800"/>
              <a:t>Graphical Illustrations of Signal Schemes</a:t>
            </a:r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ldNum" idx="12"/>
          </p:nvPr>
        </p:nvSpPr>
        <p:spPr>
          <a:xfrm>
            <a:off x="9075658" y="6356351"/>
            <a:ext cx="2432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 descr="A map of a roa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8250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/>
          <p:nvPr/>
        </p:nvSpPr>
        <p:spPr>
          <a:xfrm>
            <a:off x="9032409" y="4739174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9274665" y="4739174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242" name="Google Shape;242;p23"/>
          <p:cNvGrpSpPr/>
          <p:nvPr/>
        </p:nvGrpSpPr>
        <p:grpSpPr>
          <a:xfrm rot="5400000">
            <a:off x="9304007" y="4911070"/>
            <a:ext cx="568823" cy="766762"/>
            <a:chOff x="9806042" y="3107957"/>
            <a:chExt cx="568823" cy="766762"/>
          </a:xfrm>
        </p:grpSpPr>
        <p:cxnSp>
          <p:nvCxnSpPr>
            <p:cNvPr id="243" name="Google Shape;243;p23"/>
            <p:cNvCxnSpPr/>
            <p:nvPr/>
          </p:nvCxnSpPr>
          <p:spPr>
            <a:xfrm rot="-5400000">
              <a:off x="10149440" y="333338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44" name="Google Shape;244;p23"/>
            <p:cNvSpPr/>
            <p:nvPr/>
          </p:nvSpPr>
          <p:spPr>
            <a:xfrm>
              <a:off x="9806042" y="3242894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23"/>
          <p:cNvSpPr/>
          <p:nvPr/>
        </p:nvSpPr>
        <p:spPr>
          <a:xfrm>
            <a:off x="7660809" y="4739174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7903065" y="4739174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cxnSp>
        <p:nvCxnSpPr>
          <p:cNvPr id="247" name="Google Shape;247;p23"/>
          <p:cNvCxnSpPr/>
          <p:nvPr/>
        </p:nvCxnSpPr>
        <p:spPr>
          <a:xfrm rot="-5400000">
            <a:off x="8117007" y="5481968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8" name="Google Shape;248;p23"/>
          <p:cNvSpPr/>
          <p:nvPr/>
        </p:nvSpPr>
        <p:spPr>
          <a:xfrm>
            <a:off x="9032409" y="1397110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9274665" y="139711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cxnSp>
        <p:nvCxnSpPr>
          <p:cNvPr id="250" name="Google Shape;250;p23"/>
          <p:cNvCxnSpPr/>
          <p:nvPr/>
        </p:nvCxnSpPr>
        <p:spPr>
          <a:xfrm>
            <a:off x="9539591" y="2121742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251" name="Google Shape;251;p23"/>
          <p:cNvSpPr/>
          <p:nvPr/>
        </p:nvSpPr>
        <p:spPr>
          <a:xfrm>
            <a:off x="7660809" y="1397110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7903065" y="139711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grpSp>
        <p:nvGrpSpPr>
          <p:cNvPr id="253" name="Google Shape;253;p23"/>
          <p:cNvGrpSpPr/>
          <p:nvPr/>
        </p:nvGrpSpPr>
        <p:grpSpPr>
          <a:xfrm>
            <a:off x="7856300" y="1896317"/>
            <a:ext cx="568823" cy="766762"/>
            <a:chOff x="9806042" y="3107957"/>
            <a:chExt cx="568823" cy="766762"/>
          </a:xfrm>
        </p:grpSpPr>
        <p:cxnSp>
          <p:nvCxnSpPr>
            <p:cNvPr id="254" name="Google Shape;254;p23"/>
            <p:cNvCxnSpPr/>
            <p:nvPr/>
          </p:nvCxnSpPr>
          <p:spPr>
            <a:xfrm rot="-5400000">
              <a:off x="10149440" y="333338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55" name="Google Shape;255;p23"/>
            <p:cNvSpPr/>
            <p:nvPr/>
          </p:nvSpPr>
          <p:spPr>
            <a:xfrm>
              <a:off x="9806042" y="3242894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23"/>
          <p:cNvSpPr/>
          <p:nvPr/>
        </p:nvSpPr>
        <p:spPr>
          <a:xfrm>
            <a:off x="4018144" y="150420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4260400" y="1504207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258" name="Google Shape;258;p23"/>
          <p:cNvSpPr/>
          <p:nvPr/>
        </p:nvSpPr>
        <p:spPr>
          <a:xfrm>
            <a:off x="2646544" y="150420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2888800" y="1504207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cxnSp>
        <p:nvCxnSpPr>
          <p:cNvPr id="260" name="Google Shape;260;p23"/>
          <p:cNvCxnSpPr/>
          <p:nvPr/>
        </p:nvCxnSpPr>
        <p:spPr>
          <a:xfrm rot="-5400000">
            <a:off x="3109987" y="2248786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261" name="Google Shape;261;p23"/>
          <p:cNvGrpSpPr/>
          <p:nvPr/>
        </p:nvGrpSpPr>
        <p:grpSpPr>
          <a:xfrm rot="-5400000">
            <a:off x="4571517" y="2006194"/>
            <a:ext cx="568823" cy="766762"/>
            <a:chOff x="9806042" y="3107957"/>
            <a:chExt cx="568823" cy="766762"/>
          </a:xfrm>
        </p:grpSpPr>
        <p:cxnSp>
          <p:nvCxnSpPr>
            <p:cNvPr id="262" name="Google Shape;262;p23"/>
            <p:cNvCxnSpPr/>
            <p:nvPr/>
          </p:nvCxnSpPr>
          <p:spPr>
            <a:xfrm rot="-5400000">
              <a:off x="10149440" y="333338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63" name="Google Shape;263;p23"/>
            <p:cNvSpPr/>
            <p:nvPr/>
          </p:nvSpPr>
          <p:spPr>
            <a:xfrm>
              <a:off x="9806042" y="3242894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23"/>
          <p:cNvSpPr/>
          <p:nvPr/>
        </p:nvSpPr>
        <p:spPr>
          <a:xfrm>
            <a:off x="3963370" y="4822622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3"/>
          <p:cNvSpPr txBox="1"/>
          <p:nvPr/>
        </p:nvSpPr>
        <p:spPr>
          <a:xfrm>
            <a:off x="4205626" y="482262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2591770" y="4822622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2834026" y="482262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cxnSp>
        <p:nvCxnSpPr>
          <p:cNvPr id="268" name="Google Shape;268;p23"/>
          <p:cNvCxnSpPr/>
          <p:nvPr/>
        </p:nvCxnSpPr>
        <p:spPr>
          <a:xfrm rot="10800000">
            <a:off x="4419568" y="5563809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269" name="Google Shape;269;p23"/>
          <p:cNvGrpSpPr/>
          <p:nvPr/>
        </p:nvGrpSpPr>
        <p:grpSpPr>
          <a:xfrm rot="10800000">
            <a:off x="3189895" y="5040198"/>
            <a:ext cx="568823" cy="766762"/>
            <a:chOff x="9806042" y="3107957"/>
            <a:chExt cx="568823" cy="766762"/>
          </a:xfrm>
        </p:grpSpPr>
        <p:cxnSp>
          <p:nvCxnSpPr>
            <p:cNvPr id="270" name="Google Shape;270;p23"/>
            <p:cNvCxnSpPr/>
            <p:nvPr/>
          </p:nvCxnSpPr>
          <p:spPr>
            <a:xfrm rot="-5400000">
              <a:off x="10149440" y="333338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71" name="Google Shape;271;p23"/>
            <p:cNvSpPr/>
            <p:nvPr/>
          </p:nvSpPr>
          <p:spPr>
            <a:xfrm>
              <a:off x="9806042" y="3242894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13c16be8b64_0_87" descr="A diagram of a road junc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836" y="0"/>
            <a:ext cx="102311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3c16be8b64_0_87"/>
          <p:cNvSpPr/>
          <p:nvPr/>
        </p:nvSpPr>
        <p:spPr>
          <a:xfrm>
            <a:off x="5436989" y="2645253"/>
            <a:ext cx="1828800" cy="18288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13c16be8b64_0_87"/>
          <p:cNvSpPr/>
          <p:nvPr/>
        </p:nvSpPr>
        <p:spPr>
          <a:xfrm>
            <a:off x="7146696" y="1319805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3c16be8b64_0_87"/>
          <p:cNvSpPr txBox="1"/>
          <p:nvPr/>
        </p:nvSpPr>
        <p:spPr>
          <a:xfrm>
            <a:off x="7406355" y="131952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grpSp>
        <p:nvGrpSpPr>
          <p:cNvPr id="280" name="Google Shape;280;g13c16be8b64_0_87"/>
          <p:cNvGrpSpPr/>
          <p:nvPr/>
        </p:nvGrpSpPr>
        <p:grpSpPr>
          <a:xfrm>
            <a:off x="7733133" y="1836889"/>
            <a:ext cx="227929" cy="454537"/>
            <a:chOff x="7788163" y="1630425"/>
            <a:chExt cx="227929" cy="454537"/>
          </a:xfrm>
        </p:grpSpPr>
        <p:cxnSp>
          <p:nvCxnSpPr>
            <p:cNvPr id="281" name="Google Shape;281;g13c16be8b64_0_87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2" name="Google Shape;282;g13c16be8b64_0_87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283" name="Google Shape;283;g13c16be8b64_0_87"/>
          <p:cNvSpPr/>
          <p:nvPr/>
        </p:nvSpPr>
        <p:spPr>
          <a:xfrm>
            <a:off x="8514565" y="1319805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13c16be8b64_0_87"/>
          <p:cNvSpPr txBox="1"/>
          <p:nvPr/>
        </p:nvSpPr>
        <p:spPr>
          <a:xfrm>
            <a:off x="8774224" y="131952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285" name="Google Shape;285;g13c16be8b64_0_87"/>
          <p:cNvGrpSpPr/>
          <p:nvPr/>
        </p:nvGrpSpPr>
        <p:grpSpPr>
          <a:xfrm rot="-5400000">
            <a:off x="9101002" y="1836889"/>
            <a:ext cx="227929" cy="454537"/>
            <a:chOff x="7788163" y="1630425"/>
            <a:chExt cx="227929" cy="454537"/>
          </a:xfrm>
        </p:grpSpPr>
        <p:cxnSp>
          <p:nvCxnSpPr>
            <p:cNvPr id="286" name="Google Shape;286;g13c16be8b64_0_87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7" name="Google Shape;287;g13c16be8b64_0_87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4" descr="A diagram of a road with arrow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603" y="1265"/>
            <a:ext cx="102311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4"/>
          <p:cNvSpPr/>
          <p:nvPr/>
        </p:nvSpPr>
        <p:spPr>
          <a:xfrm>
            <a:off x="5436989" y="2645253"/>
            <a:ext cx="1828800" cy="18288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7146696" y="1319805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7406355" y="131952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grpSp>
        <p:nvGrpSpPr>
          <p:cNvPr id="296" name="Google Shape;296;p24"/>
          <p:cNvGrpSpPr/>
          <p:nvPr/>
        </p:nvGrpSpPr>
        <p:grpSpPr>
          <a:xfrm>
            <a:off x="7733133" y="1836889"/>
            <a:ext cx="227929" cy="454537"/>
            <a:chOff x="7788163" y="1630425"/>
            <a:chExt cx="227929" cy="454537"/>
          </a:xfrm>
        </p:grpSpPr>
        <p:cxnSp>
          <p:nvCxnSpPr>
            <p:cNvPr id="297" name="Google Shape;297;p24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8" name="Google Shape;298;p24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299" name="Google Shape;299;p24"/>
          <p:cNvSpPr/>
          <p:nvPr/>
        </p:nvSpPr>
        <p:spPr>
          <a:xfrm>
            <a:off x="8514565" y="1319805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8774224" y="131952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301" name="Google Shape;301;p24"/>
          <p:cNvGrpSpPr/>
          <p:nvPr/>
        </p:nvGrpSpPr>
        <p:grpSpPr>
          <a:xfrm rot="-5400000">
            <a:off x="9101002" y="1836889"/>
            <a:ext cx="227929" cy="454537"/>
            <a:chOff x="7788163" y="1630425"/>
            <a:chExt cx="227929" cy="454537"/>
          </a:xfrm>
        </p:grpSpPr>
        <p:cxnSp>
          <p:nvCxnSpPr>
            <p:cNvPr id="302" name="Google Shape;302;p24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03" name="Google Shape;303;p24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0" descr="A diagram of a road intersec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304" y="0"/>
            <a:ext cx="102311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0"/>
          <p:cNvSpPr/>
          <p:nvPr/>
        </p:nvSpPr>
        <p:spPr>
          <a:xfrm>
            <a:off x="4980563" y="2607012"/>
            <a:ext cx="1861224" cy="1887361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7042826" y="2658894"/>
            <a:ext cx="1809344" cy="1887361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8193760" y="440247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 txBox="1"/>
          <p:nvPr/>
        </p:nvSpPr>
        <p:spPr>
          <a:xfrm>
            <a:off x="8453419" y="440219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9561629" y="440247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0"/>
          <p:cNvSpPr txBox="1"/>
          <p:nvPr/>
        </p:nvSpPr>
        <p:spPr>
          <a:xfrm>
            <a:off x="9821288" y="440219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315" name="Google Shape;315;p10"/>
          <p:cNvGrpSpPr/>
          <p:nvPr/>
        </p:nvGrpSpPr>
        <p:grpSpPr>
          <a:xfrm rot="-5400000">
            <a:off x="8765595" y="4861007"/>
            <a:ext cx="227929" cy="454537"/>
            <a:chOff x="7788163" y="1630425"/>
            <a:chExt cx="227929" cy="454537"/>
          </a:xfrm>
        </p:grpSpPr>
        <p:cxnSp>
          <p:nvCxnSpPr>
            <p:cNvPr id="316" name="Google Shape;316;p10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7" name="Google Shape;317;p10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318" name="Google Shape;318;p10"/>
          <p:cNvSpPr/>
          <p:nvPr/>
        </p:nvSpPr>
        <p:spPr>
          <a:xfrm>
            <a:off x="2858299" y="440219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0"/>
          <p:cNvSpPr txBox="1"/>
          <p:nvPr/>
        </p:nvSpPr>
        <p:spPr>
          <a:xfrm>
            <a:off x="3117958" y="4401906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320" name="Google Shape;320;p10"/>
          <p:cNvSpPr/>
          <p:nvPr/>
        </p:nvSpPr>
        <p:spPr>
          <a:xfrm>
            <a:off x="4226168" y="440219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 txBox="1"/>
          <p:nvPr/>
        </p:nvSpPr>
        <p:spPr>
          <a:xfrm>
            <a:off x="4485827" y="4401906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322" name="Google Shape;322;p10"/>
          <p:cNvGrpSpPr/>
          <p:nvPr/>
        </p:nvGrpSpPr>
        <p:grpSpPr>
          <a:xfrm rot="-5400000">
            <a:off x="3428269" y="4872963"/>
            <a:ext cx="227929" cy="454537"/>
            <a:chOff x="7788163" y="1630425"/>
            <a:chExt cx="227929" cy="454537"/>
          </a:xfrm>
        </p:grpSpPr>
        <p:cxnSp>
          <p:nvCxnSpPr>
            <p:cNvPr id="323" name="Google Shape;323;p10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4" name="Google Shape;324;p10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325" name="Google Shape;325;p10"/>
          <p:cNvGrpSpPr/>
          <p:nvPr/>
        </p:nvGrpSpPr>
        <p:grpSpPr>
          <a:xfrm>
            <a:off x="9787872" y="4858641"/>
            <a:ext cx="568823" cy="766762"/>
            <a:chOff x="9806042" y="3107957"/>
            <a:chExt cx="568823" cy="766762"/>
          </a:xfrm>
        </p:grpSpPr>
        <p:cxnSp>
          <p:nvCxnSpPr>
            <p:cNvPr id="326" name="Google Shape;326;p10"/>
            <p:cNvCxnSpPr/>
            <p:nvPr/>
          </p:nvCxnSpPr>
          <p:spPr>
            <a:xfrm rot="-5400000">
              <a:off x="10149440" y="333338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27" name="Google Shape;327;p10"/>
            <p:cNvSpPr/>
            <p:nvPr/>
          </p:nvSpPr>
          <p:spPr>
            <a:xfrm>
              <a:off x="9806042" y="3242894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10800000">
            <a:off x="4806434" y="4607165"/>
            <a:ext cx="568823" cy="766762"/>
            <a:chOff x="9806042" y="3107957"/>
            <a:chExt cx="568823" cy="766762"/>
          </a:xfrm>
        </p:grpSpPr>
        <p:cxnSp>
          <p:nvCxnSpPr>
            <p:cNvPr id="329" name="Google Shape;329;p10"/>
            <p:cNvCxnSpPr/>
            <p:nvPr/>
          </p:nvCxnSpPr>
          <p:spPr>
            <a:xfrm rot="-5400000">
              <a:off x="10149440" y="333338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30" name="Google Shape;330;p10"/>
            <p:cNvSpPr/>
            <p:nvPr/>
          </p:nvSpPr>
          <p:spPr>
            <a:xfrm>
              <a:off x="9806042" y="3242894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13c16be8b64_0_92" descr="A cross shaped road with lin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6282" y="2950"/>
            <a:ext cx="10241280" cy="68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3c16be8b64_0_92"/>
          <p:cNvSpPr/>
          <p:nvPr/>
        </p:nvSpPr>
        <p:spPr>
          <a:xfrm>
            <a:off x="5577296" y="2829723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3c16be8b64_0_92"/>
          <p:cNvSpPr/>
          <p:nvPr/>
        </p:nvSpPr>
        <p:spPr>
          <a:xfrm>
            <a:off x="3535308" y="3213719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13c16be8b64_0_92"/>
          <p:cNvSpPr/>
          <p:nvPr/>
        </p:nvSpPr>
        <p:spPr>
          <a:xfrm>
            <a:off x="8240871" y="3223993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13c16be8b64_0_92"/>
          <p:cNvSpPr/>
          <p:nvPr/>
        </p:nvSpPr>
        <p:spPr>
          <a:xfrm>
            <a:off x="6945825" y="132507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13c16be8b64_0_92"/>
          <p:cNvSpPr/>
          <p:nvPr/>
        </p:nvSpPr>
        <p:spPr>
          <a:xfrm>
            <a:off x="9695831" y="132479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13c16be8b64_0_92"/>
          <p:cNvSpPr/>
          <p:nvPr/>
        </p:nvSpPr>
        <p:spPr>
          <a:xfrm>
            <a:off x="8324231" y="132479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13c16be8b64_0_92"/>
          <p:cNvSpPr txBox="1"/>
          <p:nvPr/>
        </p:nvSpPr>
        <p:spPr>
          <a:xfrm>
            <a:off x="7205484" y="132479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343" name="Google Shape;343;g13c16be8b64_0_92"/>
          <p:cNvSpPr txBox="1"/>
          <p:nvPr/>
        </p:nvSpPr>
        <p:spPr>
          <a:xfrm>
            <a:off x="8566487" y="132479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344" name="Google Shape;344;g13c16be8b64_0_92"/>
          <p:cNvSpPr txBox="1"/>
          <p:nvPr/>
        </p:nvSpPr>
        <p:spPr>
          <a:xfrm>
            <a:off x="9996776" y="132479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345" name="Google Shape;345;g13c16be8b64_0_92"/>
          <p:cNvGrpSpPr/>
          <p:nvPr/>
        </p:nvGrpSpPr>
        <p:grpSpPr>
          <a:xfrm rot="-5400000">
            <a:off x="7550741" y="1815042"/>
            <a:ext cx="188909" cy="450851"/>
            <a:chOff x="7797217" y="1923993"/>
            <a:chExt cx="188909" cy="450851"/>
          </a:xfrm>
        </p:grpSpPr>
        <p:cxnSp>
          <p:nvCxnSpPr>
            <p:cNvPr id="346" name="Google Shape;346;g13c16be8b64_0_92"/>
            <p:cNvCxnSpPr/>
            <p:nvPr/>
          </p:nvCxnSpPr>
          <p:spPr>
            <a:xfrm rot="5400000">
              <a:off x="7571792" y="214941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347" name="Google Shape;347;g13c16be8b64_0_92"/>
            <p:cNvCxnSpPr/>
            <p:nvPr/>
          </p:nvCxnSpPr>
          <p:spPr>
            <a:xfrm rot="5400000">
              <a:off x="7760701" y="2149419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348" name="Google Shape;348;g13c16be8b64_0_92"/>
          <p:cNvGrpSpPr/>
          <p:nvPr/>
        </p:nvGrpSpPr>
        <p:grpSpPr>
          <a:xfrm rot="10800000">
            <a:off x="8893280" y="1839846"/>
            <a:ext cx="214306" cy="450850"/>
            <a:chOff x="7788163" y="1634112"/>
            <a:chExt cx="214306" cy="450850"/>
          </a:xfrm>
        </p:grpSpPr>
        <p:cxnSp>
          <p:nvCxnSpPr>
            <p:cNvPr id="349" name="Google Shape;349;g13c16be8b64_0_92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50" name="Google Shape;350;g13c16be8b64_0_92"/>
            <p:cNvCxnSpPr/>
            <p:nvPr/>
          </p:nvCxnSpPr>
          <p:spPr>
            <a:xfrm rot="5400000">
              <a:off x="7777044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351" name="Google Shape;351;g13c16be8b64_0_92"/>
          <p:cNvGrpSpPr/>
          <p:nvPr/>
        </p:nvGrpSpPr>
        <p:grpSpPr>
          <a:xfrm>
            <a:off x="10001248" y="1497049"/>
            <a:ext cx="853964" cy="1196113"/>
            <a:chOff x="10267379" y="1494099"/>
            <a:chExt cx="853964" cy="1196113"/>
          </a:xfrm>
        </p:grpSpPr>
        <p:sp>
          <p:nvSpPr>
            <p:cNvPr id="352" name="Google Shape;352;g13c16be8b64_0_92"/>
            <p:cNvSpPr/>
            <p:nvPr/>
          </p:nvSpPr>
          <p:spPr>
            <a:xfrm>
              <a:off x="10267379" y="2058387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13c16be8b64_0_92"/>
            <p:cNvSpPr/>
            <p:nvPr/>
          </p:nvSpPr>
          <p:spPr>
            <a:xfrm rot="10800000">
              <a:off x="10670493" y="1494099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g13c16be8b64_0_92"/>
          <p:cNvGrpSpPr/>
          <p:nvPr/>
        </p:nvGrpSpPr>
        <p:grpSpPr>
          <a:xfrm>
            <a:off x="2963808" y="4332222"/>
            <a:ext cx="1828800" cy="914400"/>
            <a:chOff x="3179809" y="4339546"/>
            <a:chExt cx="1828800" cy="914400"/>
          </a:xfrm>
        </p:grpSpPr>
        <p:grpSp>
          <p:nvGrpSpPr>
            <p:cNvPr id="355" name="Google Shape;355;g13c16be8b64_0_92"/>
            <p:cNvGrpSpPr/>
            <p:nvPr/>
          </p:nvGrpSpPr>
          <p:grpSpPr>
            <a:xfrm>
              <a:off x="3179809" y="4339546"/>
              <a:ext cx="914400" cy="914400"/>
              <a:chOff x="7433482" y="4241041"/>
              <a:chExt cx="914400" cy="914400"/>
            </a:xfrm>
          </p:grpSpPr>
          <p:sp>
            <p:nvSpPr>
              <p:cNvPr id="356" name="Google Shape;356;g13c16be8b64_0_9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g13c16be8b64_0_9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358" name="Google Shape;358;g13c16be8b64_0_92"/>
            <p:cNvGrpSpPr/>
            <p:nvPr/>
          </p:nvGrpSpPr>
          <p:grpSpPr>
            <a:xfrm>
              <a:off x="4094209" y="4339546"/>
              <a:ext cx="914400" cy="914400"/>
              <a:chOff x="7433482" y="4241041"/>
              <a:chExt cx="914400" cy="914400"/>
            </a:xfrm>
          </p:grpSpPr>
          <p:sp>
            <p:nvSpPr>
              <p:cNvPr id="359" name="Google Shape;359;g13c16be8b64_0_9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g13c16be8b64_0_9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grpSp>
        <p:nvGrpSpPr>
          <p:cNvPr id="361" name="Google Shape;361;g13c16be8b64_0_92"/>
          <p:cNvGrpSpPr/>
          <p:nvPr/>
        </p:nvGrpSpPr>
        <p:grpSpPr>
          <a:xfrm>
            <a:off x="7669371" y="4318191"/>
            <a:ext cx="1828800" cy="914400"/>
            <a:chOff x="3179809" y="4339546"/>
            <a:chExt cx="1828800" cy="914400"/>
          </a:xfrm>
        </p:grpSpPr>
        <p:grpSp>
          <p:nvGrpSpPr>
            <p:cNvPr id="362" name="Google Shape;362;g13c16be8b64_0_92"/>
            <p:cNvGrpSpPr/>
            <p:nvPr/>
          </p:nvGrpSpPr>
          <p:grpSpPr>
            <a:xfrm>
              <a:off x="3179809" y="4339546"/>
              <a:ext cx="914400" cy="914400"/>
              <a:chOff x="7433482" y="4241041"/>
              <a:chExt cx="914400" cy="914400"/>
            </a:xfrm>
          </p:grpSpPr>
          <p:sp>
            <p:nvSpPr>
              <p:cNvPr id="363" name="Google Shape;363;g13c16be8b64_0_9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g13c16be8b64_0_9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365" name="Google Shape;365;g13c16be8b64_0_92"/>
            <p:cNvGrpSpPr/>
            <p:nvPr/>
          </p:nvGrpSpPr>
          <p:grpSpPr>
            <a:xfrm>
              <a:off x="4094209" y="4339546"/>
              <a:ext cx="914400" cy="914400"/>
              <a:chOff x="7433482" y="4241041"/>
              <a:chExt cx="914400" cy="914400"/>
            </a:xfrm>
          </p:grpSpPr>
          <p:sp>
            <p:nvSpPr>
              <p:cNvPr id="366" name="Google Shape;366;g13c16be8b64_0_9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g13c16be8b64_0_9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grpSp>
        <p:nvGrpSpPr>
          <p:cNvPr id="368" name="Google Shape;368;g13c16be8b64_0_92"/>
          <p:cNvGrpSpPr/>
          <p:nvPr/>
        </p:nvGrpSpPr>
        <p:grpSpPr>
          <a:xfrm rot="5400000">
            <a:off x="3364717" y="4566433"/>
            <a:ext cx="112580" cy="524285"/>
            <a:chOff x="4200975" y="1741243"/>
            <a:chExt cx="112580" cy="524285"/>
          </a:xfrm>
        </p:grpSpPr>
        <p:cxnSp>
          <p:nvCxnSpPr>
            <p:cNvPr id="369" name="Google Shape;369;g13c16be8b64_0_92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0" name="Google Shape;370;g13c16be8b64_0_92"/>
            <p:cNvCxnSpPr/>
            <p:nvPr/>
          </p:nvCxnSpPr>
          <p:spPr>
            <a:xfrm rot="-5400000">
              <a:off x="4083386" y="1858832"/>
              <a:ext cx="235177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71" name="Google Shape;371;g13c16be8b64_0_92"/>
            <p:cNvCxnSpPr/>
            <p:nvPr/>
          </p:nvCxnSpPr>
          <p:spPr>
            <a:xfrm rot="-5400000" flipH="1">
              <a:off x="4194806" y="1990346"/>
              <a:ext cx="132674" cy="10482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72" name="Google Shape;372;g13c16be8b64_0_92"/>
          <p:cNvGrpSpPr/>
          <p:nvPr/>
        </p:nvGrpSpPr>
        <p:grpSpPr>
          <a:xfrm rot="5400000" flipH="1">
            <a:off x="8112612" y="4559016"/>
            <a:ext cx="112530" cy="539169"/>
            <a:chOff x="4271716" y="1803877"/>
            <a:chExt cx="41838" cy="461651"/>
          </a:xfrm>
        </p:grpSpPr>
        <p:cxnSp>
          <p:nvCxnSpPr>
            <p:cNvPr id="373" name="Google Shape;373;g13c16be8b64_0_92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4" name="Google Shape;374;g13c16be8b64_0_92"/>
            <p:cNvCxnSpPr/>
            <p:nvPr/>
          </p:nvCxnSpPr>
          <p:spPr>
            <a:xfrm rot="10800000">
              <a:off x="4271716" y="1803877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75" name="Google Shape;375;g13c16be8b64_0_92"/>
            <p:cNvCxnSpPr/>
            <p:nvPr/>
          </p:nvCxnSpPr>
          <p:spPr>
            <a:xfrm rot="-5400000" flipH="1">
              <a:off x="4224319" y="2019861"/>
              <a:ext cx="138600" cy="3987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76" name="Google Shape;376;g13c16be8b64_0_92"/>
          <p:cNvGrpSpPr/>
          <p:nvPr/>
        </p:nvGrpSpPr>
        <p:grpSpPr>
          <a:xfrm rot="-5400000">
            <a:off x="4309434" y="4566482"/>
            <a:ext cx="112580" cy="524285"/>
            <a:chOff x="4200975" y="1741243"/>
            <a:chExt cx="112580" cy="524285"/>
          </a:xfrm>
        </p:grpSpPr>
        <p:cxnSp>
          <p:nvCxnSpPr>
            <p:cNvPr id="377" name="Google Shape;377;g13c16be8b64_0_92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8" name="Google Shape;378;g13c16be8b64_0_92"/>
            <p:cNvCxnSpPr/>
            <p:nvPr/>
          </p:nvCxnSpPr>
          <p:spPr>
            <a:xfrm rot="-5400000">
              <a:off x="4083386" y="1858832"/>
              <a:ext cx="235177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79" name="Google Shape;379;g13c16be8b64_0_92"/>
            <p:cNvCxnSpPr/>
            <p:nvPr/>
          </p:nvCxnSpPr>
          <p:spPr>
            <a:xfrm rot="-5400000" flipH="1">
              <a:off x="4194806" y="1990346"/>
              <a:ext cx="132674" cy="10482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80" name="Google Shape;380;g13c16be8b64_0_92"/>
          <p:cNvGrpSpPr/>
          <p:nvPr/>
        </p:nvGrpSpPr>
        <p:grpSpPr>
          <a:xfrm rot="-5400000">
            <a:off x="9021480" y="4545507"/>
            <a:ext cx="112580" cy="524285"/>
            <a:chOff x="4200975" y="1741243"/>
            <a:chExt cx="112580" cy="524285"/>
          </a:xfrm>
        </p:grpSpPr>
        <p:cxnSp>
          <p:nvCxnSpPr>
            <p:cNvPr id="381" name="Google Shape;381;g13c16be8b64_0_92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2" name="Google Shape;382;g13c16be8b64_0_92"/>
            <p:cNvCxnSpPr/>
            <p:nvPr/>
          </p:nvCxnSpPr>
          <p:spPr>
            <a:xfrm rot="-5400000">
              <a:off x="4083386" y="1858832"/>
              <a:ext cx="235177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83" name="Google Shape;383;g13c16be8b64_0_92"/>
            <p:cNvCxnSpPr/>
            <p:nvPr/>
          </p:nvCxnSpPr>
          <p:spPr>
            <a:xfrm rot="-5400000" flipH="1">
              <a:off x="4194806" y="1990346"/>
              <a:ext cx="132674" cy="10482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84" name="Google Shape;384;g13c16be8b64_0_92"/>
          <p:cNvSpPr/>
          <p:nvPr/>
        </p:nvSpPr>
        <p:spPr>
          <a:xfrm rot="-5400000">
            <a:off x="7634755" y="2106423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13c16be8b64_0_92"/>
          <p:cNvSpPr/>
          <p:nvPr/>
        </p:nvSpPr>
        <p:spPr>
          <a:xfrm rot="5400000">
            <a:off x="7203999" y="1325200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6" descr="A cross shaped road marking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743" y="-22967"/>
            <a:ext cx="102412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6"/>
          <p:cNvSpPr/>
          <p:nvPr/>
        </p:nvSpPr>
        <p:spPr>
          <a:xfrm>
            <a:off x="5843427" y="2826773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6"/>
          <p:cNvSpPr/>
          <p:nvPr/>
        </p:nvSpPr>
        <p:spPr>
          <a:xfrm>
            <a:off x="3801439" y="3210769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6"/>
          <p:cNvSpPr/>
          <p:nvPr/>
        </p:nvSpPr>
        <p:spPr>
          <a:xfrm>
            <a:off x="8507002" y="3221043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6"/>
          <p:cNvSpPr/>
          <p:nvPr/>
        </p:nvSpPr>
        <p:spPr>
          <a:xfrm>
            <a:off x="7211956" y="132212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8590362" y="132184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6"/>
          <p:cNvSpPr txBox="1"/>
          <p:nvPr/>
        </p:nvSpPr>
        <p:spPr>
          <a:xfrm>
            <a:off x="7471615" y="132184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8832618" y="132184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398" name="Google Shape;398;p26"/>
          <p:cNvGrpSpPr/>
          <p:nvPr/>
        </p:nvGrpSpPr>
        <p:grpSpPr>
          <a:xfrm rot="-5400000">
            <a:off x="7816872" y="1812092"/>
            <a:ext cx="188909" cy="450851"/>
            <a:chOff x="7797217" y="1923993"/>
            <a:chExt cx="188909" cy="450851"/>
          </a:xfrm>
        </p:grpSpPr>
        <p:cxnSp>
          <p:nvCxnSpPr>
            <p:cNvPr id="399" name="Google Shape;399;p26"/>
            <p:cNvCxnSpPr/>
            <p:nvPr/>
          </p:nvCxnSpPr>
          <p:spPr>
            <a:xfrm rot="5400000">
              <a:off x="7571792" y="214941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400" name="Google Shape;400;p26"/>
            <p:cNvCxnSpPr/>
            <p:nvPr/>
          </p:nvCxnSpPr>
          <p:spPr>
            <a:xfrm rot="5400000">
              <a:off x="7760701" y="2149419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401" name="Google Shape;401;p26"/>
          <p:cNvGrpSpPr/>
          <p:nvPr/>
        </p:nvGrpSpPr>
        <p:grpSpPr>
          <a:xfrm>
            <a:off x="8845777" y="1460844"/>
            <a:ext cx="853964" cy="1196113"/>
            <a:chOff x="10267379" y="1494099"/>
            <a:chExt cx="853964" cy="1196113"/>
          </a:xfrm>
        </p:grpSpPr>
        <p:sp>
          <p:nvSpPr>
            <p:cNvPr id="402" name="Google Shape;402;p26"/>
            <p:cNvSpPr/>
            <p:nvPr/>
          </p:nvSpPr>
          <p:spPr>
            <a:xfrm>
              <a:off x="10267379" y="2058387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rot="10800000">
              <a:off x="10670493" y="1494099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26"/>
          <p:cNvGrpSpPr/>
          <p:nvPr/>
        </p:nvGrpSpPr>
        <p:grpSpPr>
          <a:xfrm>
            <a:off x="3229939" y="4329272"/>
            <a:ext cx="1828800" cy="914400"/>
            <a:chOff x="3179809" y="4339546"/>
            <a:chExt cx="1828800" cy="914400"/>
          </a:xfrm>
        </p:grpSpPr>
        <p:grpSp>
          <p:nvGrpSpPr>
            <p:cNvPr id="405" name="Google Shape;405;p26"/>
            <p:cNvGrpSpPr/>
            <p:nvPr/>
          </p:nvGrpSpPr>
          <p:grpSpPr>
            <a:xfrm>
              <a:off x="3179809" y="4339546"/>
              <a:ext cx="914400" cy="914400"/>
              <a:chOff x="7433482" y="4241041"/>
              <a:chExt cx="914400" cy="914400"/>
            </a:xfrm>
          </p:grpSpPr>
          <p:sp>
            <p:nvSpPr>
              <p:cNvPr id="406" name="Google Shape;406;p26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6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408" name="Google Shape;408;p26"/>
            <p:cNvGrpSpPr/>
            <p:nvPr/>
          </p:nvGrpSpPr>
          <p:grpSpPr>
            <a:xfrm>
              <a:off x="4094209" y="4339546"/>
              <a:ext cx="914400" cy="914400"/>
              <a:chOff x="7433482" y="4241041"/>
              <a:chExt cx="914400" cy="914400"/>
            </a:xfrm>
          </p:grpSpPr>
          <p:sp>
            <p:nvSpPr>
              <p:cNvPr id="409" name="Google Shape;409;p26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6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grpSp>
        <p:nvGrpSpPr>
          <p:cNvPr id="411" name="Google Shape;411;p26"/>
          <p:cNvGrpSpPr/>
          <p:nvPr/>
        </p:nvGrpSpPr>
        <p:grpSpPr>
          <a:xfrm>
            <a:off x="7935502" y="4315241"/>
            <a:ext cx="1828800" cy="914400"/>
            <a:chOff x="3179809" y="4339546"/>
            <a:chExt cx="1828800" cy="914400"/>
          </a:xfrm>
        </p:grpSpPr>
        <p:grpSp>
          <p:nvGrpSpPr>
            <p:cNvPr id="412" name="Google Shape;412;p26"/>
            <p:cNvGrpSpPr/>
            <p:nvPr/>
          </p:nvGrpSpPr>
          <p:grpSpPr>
            <a:xfrm>
              <a:off x="3179809" y="4339546"/>
              <a:ext cx="914400" cy="914400"/>
              <a:chOff x="7433482" y="4241041"/>
              <a:chExt cx="914400" cy="914400"/>
            </a:xfrm>
          </p:grpSpPr>
          <p:sp>
            <p:nvSpPr>
              <p:cNvPr id="413" name="Google Shape;413;p26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6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415" name="Google Shape;415;p26"/>
            <p:cNvGrpSpPr/>
            <p:nvPr/>
          </p:nvGrpSpPr>
          <p:grpSpPr>
            <a:xfrm>
              <a:off x="4094209" y="4339546"/>
              <a:ext cx="914400" cy="914400"/>
              <a:chOff x="7433482" y="4241041"/>
              <a:chExt cx="914400" cy="914400"/>
            </a:xfrm>
          </p:grpSpPr>
          <p:sp>
            <p:nvSpPr>
              <p:cNvPr id="416" name="Google Shape;416;p26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26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grpSp>
        <p:nvGrpSpPr>
          <p:cNvPr id="418" name="Google Shape;418;p26"/>
          <p:cNvGrpSpPr/>
          <p:nvPr/>
        </p:nvGrpSpPr>
        <p:grpSpPr>
          <a:xfrm rot="5400000">
            <a:off x="3630848" y="4563483"/>
            <a:ext cx="112580" cy="524285"/>
            <a:chOff x="4200975" y="1741243"/>
            <a:chExt cx="112580" cy="524285"/>
          </a:xfrm>
        </p:grpSpPr>
        <p:cxnSp>
          <p:nvCxnSpPr>
            <p:cNvPr id="419" name="Google Shape;419;p26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" name="Google Shape;420;p26"/>
            <p:cNvCxnSpPr/>
            <p:nvPr/>
          </p:nvCxnSpPr>
          <p:spPr>
            <a:xfrm rot="-5400000">
              <a:off x="4083386" y="1858832"/>
              <a:ext cx="235177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21" name="Google Shape;421;p26"/>
            <p:cNvCxnSpPr/>
            <p:nvPr/>
          </p:nvCxnSpPr>
          <p:spPr>
            <a:xfrm rot="-5400000" flipH="1">
              <a:off x="4194806" y="1990346"/>
              <a:ext cx="132674" cy="10482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2" name="Google Shape;422;p26"/>
          <p:cNvGrpSpPr/>
          <p:nvPr/>
        </p:nvGrpSpPr>
        <p:grpSpPr>
          <a:xfrm rot="5400000" flipH="1">
            <a:off x="8378743" y="4556066"/>
            <a:ext cx="112530" cy="539169"/>
            <a:chOff x="4271716" y="1803877"/>
            <a:chExt cx="41838" cy="461651"/>
          </a:xfrm>
        </p:grpSpPr>
        <p:cxnSp>
          <p:nvCxnSpPr>
            <p:cNvPr id="423" name="Google Shape;423;p26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4" name="Google Shape;424;p26"/>
            <p:cNvCxnSpPr/>
            <p:nvPr/>
          </p:nvCxnSpPr>
          <p:spPr>
            <a:xfrm rot="10800000">
              <a:off x="4271716" y="1803877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25" name="Google Shape;425;p26"/>
            <p:cNvCxnSpPr/>
            <p:nvPr/>
          </p:nvCxnSpPr>
          <p:spPr>
            <a:xfrm rot="-5400000" flipH="1">
              <a:off x="4224319" y="2019861"/>
              <a:ext cx="138600" cy="3987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6" name="Google Shape;426;p26"/>
          <p:cNvGrpSpPr/>
          <p:nvPr/>
        </p:nvGrpSpPr>
        <p:grpSpPr>
          <a:xfrm rot="-5400000">
            <a:off x="4575565" y="4563532"/>
            <a:ext cx="112580" cy="524285"/>
            <a:chOff x="4200975" y="1741243"/>
            <a:chExt cx="112580" cy="524285"/>
          </a:xfrm>
        </p:grpSpPr>
        <p:cxnSp>
          <p:nvCxnSpPr>
            <p:cNvPr id="427" name="Google Shape;427;p26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26"/>
            <p:cNvCxnSpPr/>
            <p:nvPr/>
          </p:nvCxnSpPr>
          <p:spPr>
            <a:xfrm rot="-5400000">
              <a:off x="4083386" y="1858832"/>
              <a:ext cx="235177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29" name="Google Shape;429;p26"/>
            <p:cNvCxnSpPr/>
            <p:nvPr/>
          </p:nvCxnSpPr>
          <p:spPr>
            <a:xfrm rot="-5400000" flipH="1">
              <a:off x="4194806" y="1990346"/>
              <a:ext cx="132674" cy="10482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30" name="Google Shape;430;p26"/>
          <p:cNvGrpSpPr/>
          <p:nvPr/>
        </p:nvGrpSpPr>
        <p:grpSpPr>
          <a:xfrm rot="-5400000">
            <a:off x="9287611" y="4542557"/>
            <a:ext cx="112580" cy="524285"/>
            <a:chOff x="4200975" y="1741243"/>
            <a:chExt cx="112580" cy="524285"/>
          </a:xfrm>
        </p:grpSpPr>
        <p:cxnSp>
          <p:nvCxnSpPr>
            <p:cNvPr id="431" name="Google Shape;431;p26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2" name="Google Shape;432;p26"/>
            <p:cNvCxnSpPr/>
            <p:nvPr/>
          </p:nvCxnSpPr>
          <p:spPr>
            <a:xfrm rot="-5400000">
              <a:off x="4083386" y="1858832"/>
              <a:ext cx="235177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33" name="Google Shape;433;p26"/>
            <p:cNvCxnSpPr/>
            <p:nvPr/>
          </p:nvCxnSpPr>
          <p:spPr>
            <a:xfrm rot="-5400000" flipH="1">
              <a:off x="4194806" y="1990346"/>
              <a:ext cx="132674" cy="10482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4" name="Google Shape;434;p26"/>
          <p:cNvSpPr/>
          <p:nvPr/>
        </p:nvSpPr>
        <p:spPr>
          <a:xfrm rot="-5400000">
            <a:off x="7900886" y="2103473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6"/>
          <p:cNvSpPr/>
          <p:nvPr/>
        </p:nvSpPr>
        <p:spPr>
          <a:xfrm rot="5400000">
            <a:off x="7470130" y="1322250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1" descr="A graphic of a road junc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2207" y="0"/>
            <a:ext cx="102311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1"/>
          <p:cNvSpPr/>
          <p:nvPr/>
        </p:nvSpPr>
        <p:spPr>
          <a:xfrm>
            <a:off x="3411302" y="1600200"/>
            <a:ext cx="1828800" cy="18288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1"/>
          <p:cNvSpPr/>
          <p:nvPr/>
        </p:nvSpPr>
        <p:spPr>
          <a:xfrm>
            <a:off x="7306125" y="1793926"/>
            <a:ext cx="1828800" cy="18288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/>
          <p:nvPr/>
        </p:nvSpPr>
        <p:spPr>
          <a:xfrm>
            <a:off x="6290493" y="4180775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1"/>
          <p:cNvSpPr/>
          <p:nvPr/>
        </p:nvSpPr>
        <p:spPr>
          <a:xfrm>
            <a:off x="9040499" y="4180490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7668899" y="4180490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1"/>
          <p:cNvSpPr txBox="1"/>
          <p:nvPr/>
        </p:nvSpPr>
        <p:spPr>
          <a:xfrm>
            <a:off x="6550152" y="418049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447" name="Google Shape;447;p11"/>
          <p:cNvSpPr txBox="1"/>
          <p:nvPr/>
        </p:nvSpPr>
        <p:spPr>
          <a:xfrm>
            <a:off x="7911155" y="418049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448" name="Google Shape;448;p11"/>
          <p:cNvSpPr txBox="1"/>
          <p:nvPr/>
        </p:nvSpPr>
        <p:spPr>
          <a:xfrm>
            <a:off x="9341444" y="418049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449" name="Google Shape;449;p11"/>
          <p:cNvGrpSpPr/>
          <p:nvPr/>
        </p:nvGrpSpPr>
        <p:grpSpPr>
          <a:xfrm rot="5400000">
            <a:off x="6876328" y="4659102"/>
            <a:ext cx="227929" cy="454537"/>
            <a:chOff x="7788163" y="1630425"/>
            <a:chExt cx="227929" cy="454537"/>
          </a:xfrm>
        </p:grpSpPr>
        <p:cxnSp>
          <p:nvCxnSpPr>
            <p:cNvPr id="450" name="Google Shape;450;p11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51" name="Google Shape;451;p11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452" name="Google Shape;452;p11"/>
          <p:cNvGrpSpPr/>
          <p:nvPr/>
        </p:nvGrpSpPr>
        <p:grpSpPr>
          <a:xfrm>
            <a:off x="8069998" y="4765677"/>
            <a:ext cx="803576" cy="597620"/>
            <a:chOff x="10690145" y="1386869"/>
            <a:chExt cx="803576" cy="597621"/>
          </a:xfrm>
        </p:grpSpPr>
        <p:cxnSp>
          <p:nvCxnSpPr>
            <p:cNvPr id="453" name="Google Shape;453;p11"/>
            <p:cNvCxnSpPr/>
            <p:nvPr/>
          </p:nvCxnSpPr>
          <p:spPr>
            <a:xfrm rot="10800000">
              <a:off x="10690145" y="1386869"/>
              <a:ext cx="48766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54" name="Google Shape;454;p11"/>
            <p:cNvSpPr/>
            <p:nvPr/>
          </p:nvSpPr>
          <p:spPr>
            <a:xfrm rot="-5400000">
              <a:off x="10952384" y="1443152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11"/>
          <p:cNvGrpSpPr/>
          <p:nvPr/>
        </p:nvGrpSpPr>
        <p:grpSpPr>
          <a:xfrm>
            <a:off x="9194554" y="4691717"/>
            <a:ext cx="1027171" cy="715851"/>
            <a:chOff x="6348309" y="596772"/>
            <a:chExt cx="1027171" cy="631826"/>
          </a:xfrm>
        </p:grpSpPr>
        <p:sp>
          <p:nvSpPr>
            <p:cNvPr id="456" name="Google Shape;456;p11"/>
            <p:cNvSpPr/>
            <p:nvPr/>
          </p:nvSpPr>
          <p:spPr>
            <a:xfrm>
              <a:off x="6348309" y="596773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 flipH="1">
              <a:off x="6953257" y="596772"/>
              <a:ext cx="422223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11"/>
          <p:cNvSpPr/>
          <p:nvPr/>
        </p:nvSpPr>
        <p:spPr>
          <a:xfrm>
            <a:off x="2014789" y="3495260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1"/>
          <p:cNvSpPr/>
          <p:nvPr/>
        </p:nvSpPr>
        <p:spPr>
          <a:xfrm>
            <a:off x="4764795" y="3494975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1"/>
          <p:cNvSpPr/>
          <p:nvPr/>
        </p:nvSpPr>
        <p:spPr>
          <a:xfrm>
            <a:off x="3393195" y="3494975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1"/>
          <p:cNvSpPr txBox="1"/>
          <p:nvPr/>
        </p:nvSpPr>
        <p:spPr>
          <a:xfrm>
            <a:off x="2274448" y="3494975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462" name="Google Shape;462;p11"/>
          <p:cNvSpPr txBox="1"/>
          <p:nvPr/>
        </p:nvSpPr>
        <p:spPr>
          <a:xfrm>
            <a:off x="3635451" y="3494975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463" name="Google Shape;463;p11"/>
          <p:cNvSpPr txBox="1"/>
          <p:nvPr/>
        </p:nvSpPr>
        <p:spPr>
          <a:xfrm>
            <a:off x="5065740" y="3494975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464" name="Google Shape;464;p11"/>
          <p:cNvGrpSpPr/>
          <p:nvPr/>
        </p:nvGrpSpPr>
        <p:grpSpPr>
          <a:xfrm rot="5400000">
            <a:off x="2600624" y="3973587"/>
            <a:ext cx="227929" cy="454537"/>
            <a:chOff x="7788163" y="1630425"/>
            <a:chExt cx="227929" cy="454537"/>
          </a:xfrm>
        </p:grpSpPr>
        <p:cxnSp>
          <p:nvCxnSpPr>
            <p:cNvPr id="465" name="Google Shape;465;p11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66" name="Google Shape;466;p11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467" name="Google Shape;467;p11"/>
          <p:cNvGrpSpPr/>
          <p:nvPr/>
        </p:nvGrpSpPr>
        <p:grpSpPr>
          <a:xfrm rot="10800000">
            <a:off x="3588370" y="3713949"/>
            <a:ext cx="803576" cy="597621"/>
            <a:chOff x="10690145" y="1386869"/>
            <a:chExt cx="803576" cy="597621"/>
          </a:xfrm>
        </p:grpSpPr>
        <p:cxnSp>
          <p:nvCxnSpPr>
            <p:cNvPr id="468" name="Google Shape;468;p11"/>
            <p:cNvCxnSpPr/>
            <p:nvPr/>
          </p:nvCxnSpPr>
          <p:spPr>
            <a:xfrm rot="10800000">
              <a:off x="10690145" y="1386869"/>
              <a:ext cx="48766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69" name="Google Shape;469;p11"/>
            <p:cNvSpPr/>
            <p:nvPr/>
          </p:nvSpPr>
          <p:spPr>
            <a:xfrm rot="-5400000">
              <a:off x="10952384" y="1443152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 rot="10800000">
            <a:off x="4841026" y="3618812"/>
            <a:ext cx="1097002" cy="715851"/>
            <a:chOff x="6348309" y="596772"/>
            <a:chExt cx="1097002" cy="631826"/>
          </a:xfrm>
        </p:grpSpPr>
        <p:sp>
          <p:nvSpPr>
            <p:cNvPr id="471" name="Google Shape;471;p11"/>
            <p:cNvSpPr/>
            <p:nvPr/>
          </p:nvSpPr>
          <p:spPr>
            <a:xfrm>
              <a:off x="6348309" y="596773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 flipH="1">
              <a:off x="6953258" y="596772"/>
              <a:ext cx="492053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g13c16be8b64_0_97" descr="A drawing of a road junc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0368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13c16be8b64_0_97"/>
          <p:cNvSpPr/>
          <p:nvPr/>
        </p:nvSpPr>
        <p:spPr>
          <a:xfrm>
            <a:off x="7598315" y="1613034"/>
            <a:ext cx="1828800" cy="18288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13c16be8b64_0_97"/>
          <p:cNvSpPr/>
          <p:nvPr/>
        </p:nvSpPr>
        <p:spPr>
          <a:xfrm>
            <a:off x="3600018" y="1934704"/>
            <a:ext cx="1828800" cy="18288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13c16be8b64_0_97"/>
          <p:cNvSpPr/>
          <p:nvPr/>
        </p:nvSpPr>
        <p:spPr>
          <a:xfrm>
            <a:off x="6690596" y="3584188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13c16be8b64_0_97"/>
          <p:cNvSpPr/>
          <p:nvPr/>
        </p:nvSpPr>
        <p:spPr>
          <a:xfrm>
            <a:off x="9440602" y="3583903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13c16be8b64_0_97"/>
          <p:cNvSpPr/>
          <p:nvPr/>
        </p:nvSpPr>
        <p:spPr>
          <a:xfrm>
            <a:off x="8069002" y="3583903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13c16be8b64_0_97"/>
          <p:cNvSpPr txBox="1"/>
          <p:nvPr/>
        </p:nvSpPr>
        <p:spPr>
          <a:xfrm>
            <a:off x="6950255" y="3583903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484" name="Google Shape;484;g13c16be8b64_0_97"/>
          <p:cNvSpPr txBox="1"/>
          <p:nvPr/>
        </p:nvSpPr>
        <p:spPr>
          <a:xfrm>
            <a:off x="8311258" y="3583903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485" name="Google Shape;485;g13c16be8b64_0_97"/>
          <p:cNvSpPr txBox="1"/>
          <p:nvPr/>
        </p:nvSpPr>
        <p:spPr>
          <a:xfrm>
            <a:off x="9741547" y="3583903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486" name="Google Shape;486;g13c16be8b64_0_97"/>
          <p:cNvGrpSpPr/>
          <p:nvPr/>
        </p:nvGrpSpPr>
        <p:grpSpPr>
          <a:xfrm>
            <a:off x="4255377" y="4517978"/>
            <a:ext cx="803576" cy="597621"/>
            <a:chOff x="10690145" y="1386869"/>
            <a:chExt cx="803576" cy="597621"/>
          </a:xfrm>
        </p:grpSpPr>
        <p:cxnSp>
          <p:nvCxnSpPr>
            <p:cNvPr id="487" name="Google Shape;487;g13c16be8b64_0_97"/>
            <p:cNvCxnSpPr/>
            <p:nvPr/>
          </p:nvCxnSpPr>
          <p:spPr>
            <a:xfrm rot="10800000">
              <a:off x="10690145" y="1386869"/>
              <a:ext cx="48766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88" name="Google Shape;488;g13c16be8b64_0_97"/>
            <p:cNvSpPr/>
            <p:nvPr/>
          </p:nvSpPr>
          <p:spPr>
            <a:xfrm rot="-5400000">
              <a:off x="10952384" y="1443152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g13c16be8b64_0_97"/>
          <p:cNvSpPr/>
          <p:nvPr/>
        </p:nvSpPr>
        <p:spPr>
          <a:xfrm>
            <a:off x="2376089" y="396249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13c16be8b64_0_97"/>
          <p:cNvSpPr/>
          <p:nvPr/>
        </p:nvSpPr>
        <p:spPr>
          <a:xfrm>
            <a:off x="5126095" y="396221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13c16be8b64_0_97"/>
          <p:cNvSpPr/>
          <p:nvPr/>
        </p:nvSpPr>
        <p:spPr>
          <a:xfrm>
            <a:off x="3754495" y="396221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13c16be8b64_0_97"/>
          <p:cNvSpPr txBox="1"/>
          <p:nvPr/>
        </p:nvSpPr>
        <p:spPr>
          <a:xfrm>
            <a:off x="2635748" y="396221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493" name="Google Shape;493;g13c16be8b64_0_97"/>
          <p:cNvSpPr txBox="1"/>
          <p:nvPr/>
        </p:nvSpPr>
        <p:spPr>
          <a:xfrm>
            <a:off x="3996751" y="396221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494" name="Google Shape;494;g13c16be8b64_0_97"/>
          <p:cNvSpPr txBox="1"/>
          <p:nvPr/>
        </p:nvSpPr>
        <p:spPr>
          <a:xfrm>
            <a:off x="5427040" y="396221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495" name="Google Shape;495;g13c16be8b64_0_97"/>
          <p:cNvGrpSpPr/>
          <p:nvPr/>
        </p:nvGrpSpPr>
        <p:grpSpPr>
          <a:xfrm rot="5400000">
            <a:off x="2961924" y="4420742"/>
            <a:ext cx="227929" cy="454537"/>
            <a:chOff x="7788163" y="1630425"/>
            <a:chExt cx="227929" cy="454537"/>
          </a:xfrm>
        </p:grpSpPr>
        <p:cxnSp>
          <p:nvCxnSpPr>
            <p:cNvPr id="496" name="Google Shape;496;g13c16be8b64_0_97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7" name="Google Shape;497;g13c16be8b64_0_97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498" name="Google Shape;498;g13c16be8b64_0_97"/>
          <p:cNvGrpSpPr/>
          <p:nvPr/>
        </p:nvGrpSpPr>
        <p:grpSpPr>
          <a:xfrm rot="5400000">
            <a:off x="7276431" y="4062515"/>
            <a:ext cx="227929" cy="454537"/>
            <a:chOff x="7788163" y="1630425"/>
            <a:chExt cx="227929" cy="454537"/>
          </a:xfrm>
        </p:grpSpPr>
        <p:cxnSp>
          <p:nvCxnSpPr>
            <p:cNvPr id="499" name="Google Shape;499;g13c16be8b64_0_97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00" name="Google Shape;500;g13c16be8b64_0_97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501" name="Google Shape;501;g13c16be8b64_0_97"/>
          <p:cNvGrpSpPr/>
          <p:nvPr/>
        </p:nvGrpSpPr>
        <p:grpSpPr>
          <a:xfrm rot="10800000">
            <a:off x="8264176" y="3802877"/>
            <a:ext cx="803576" cy="597621"/>
            <a:chOff x="10690145" y="1386869"/>
            <a:chExt cx="803576" cy="597621"/>
          </a:xfrm>
        </p:grpSpPr>
        <p:cxnSp>
          <p:nvCxnSpPr>
            <p:cNvPr id="502" name="Google Shape;502;g13c16be8b64_0_97"/>
            <p:cNvCxnSpPr/>
            <p:nvPr/>
          </p:nvCxnSpPr>
          <p:spPr>
            <a:xfrm rot="10800000">
              <a:off x="10690145" y="1386869"/>
              <a:ext cx="48766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03" name="Google Shape;503;g13c16be8b64_0_97"/>
            <p:cNvSpPr/>
            <p:nvPr/>
          </p:nvSpPr>
          <p:spPr>
            <a:xfrm rot="-5400000">
              <a:off x="10952384" y="1443152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g13c16be8b64_0_97"/>
          <p:cNvGrpSpPr/>
          <p:nvPr/>
        </p:nvGrpSpPr>
        <p:grpSpPr>
          <a:xfrm rot="10800000">
            <a:off x="9516833" y="3707740"/>
            <a:ext cx="1097002" cy="715851"/>
            <a:chOff x="6348309" y="596772"/>
            <a:chExt cx="1097002" cy="631826"/>
          </a:xfrm>
        </p:grpSpPr>
        <p:sp>
          <p:nvSpPr>
            <p:cNvPr id="505" name="Google Shape;505;g13c16be8b64_0_97"/>
            <p:cNvSpPr/>
            <p:nvPr/>
          </p:nvSpPr>
          <p:spPr>
            <a:xfrm>
              <a:off x="6348309" y="596773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13c16be8b64_0_97"/>
            <p:cNvSpPr/>
            <p:nvPr/>
          </p:nvSpPr>
          <p:spPr>
            <a:xfrm flipH="1">
              <a:off x="6953258" y="596772"/>
              <a:ext cx="492053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g13c16be8b64_0_97"/>
          <p:cNvGrpSpPr/>
          <p:nvPr/>
        </p:nvGrpSpPr>
        <p:grpSpPr>
          <a:xfrm>
            <a:off x="5308016" y="4515601"/>
            <a:ext cx="1097002" cy="715851"/>
            <a:chOff x="6348309" y="596772"/>
            <a:chExt cx="1097002" cy="631826"/>
          </a:xfrm>
        </p:grpSpPr>
        <p:sp>
          <p:nvSpPr>
            <p:cNvPr id="508" name="Google Shape;508;g13c16be8b64_0_97"/>
            <p:cNvSpPr/>
            <p:nvPr/>
          </p:nvSpPr>
          <p:spPr>
            <a:xfrm>
              <a:off x="6348309" y="596773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g13c16be8b64_0_97"/>
            <p:cNvSpPr/>
            <p:nvPr/>
          </p:nvSpPr>
          <p:spPr>
            <a:xfrm flipH="1">
              <a:off x="6953258" y="596772"/>
              <a:ext cx="492053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850" y="310450"/>
            <a:ext cx="8843049" cy="59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3"/>
          <p:cNvSpPr/>
          <p:nvPr/>
        </p:nvSpPr>
        <p:spPr>
          <a:xfrm>
            <a:off x="4044261" y="505640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3"/>
          <p:cNvSpPr/>
          <p:nvPr/>
        </p:nvSpPr>
        <p:spPr>
          <a:xfrm>
            <a:off x="6794267" y="5056122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5422667" y="5056122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3"/>
          <p:cNvSpPr txBox="1"/>
          <p:nvPr/>
        </p:nvSpPr>
        <p:spPr>
          <a:xfrm>
            <a:off x="4303920" y="505612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519" name="Google Shape;519;p13"/>
          <p:cNvSpPr txBox="1"/>
          <p:nvPr/>
        </p:nvSpPr>
        <p:spPr>
          <a:xfrm>
            <a:off x="5664923" y="505612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520" name="Google Shape;520;p13"/>
          <p:cNvSpPr txBox="1"/>
          <p:nvPr/>
        </p:nvSpPr>
        <p:spPr>
          <a:xfrm>
            <a:off x="7095212" y="505612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521" name="Google Shape;521;p13"/>
          <p:cNvGrpSpPr/>
          <p:nvPr/>
        </p:nvGrpSpPr>
        <p:grpSpPr>
          <a:xfrm rot="5400000">
            <a:off x="4630096" y="5534734"/>
            <a:ext cx="227929" cy="454537"/>
            <a:chOff x="7788163" y="1630425"/>
            <a:chExt cx="227929" cy="454537"/>
          </a:xfrm>
        </p:grpSpPr>
        <p:cxnSp>
          <p:nvCxnSpPr>
            <p:cNvPr id="522" name="Google Shape;522;p13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3" name="Google Shape;523;p13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524" name="Google Shape;524;p13"/>
          <p:cNvGrpSpPr/>
          <p:nvPr/>
        </p:nvGrpSpPr>
        <p:grpSpPr>
          <a:xfrm>
            <a:off x="5823766" y="5641309"/>
            <a:ext cx="803576" cy="597621"/>
            <a:chOff x="10690145" y="1386869"/>
            <a:chExt cx="803576" cy="597621"/>
          </a:xfrm>
        </p:grpSpPr>
        <p:cxnSp>
          <p:nvCxnSpPr>
            <p:cNvPr id="525" name="Google Shape;525;p13"/>
            <p:cNvCxnSpPr/>
            <p:nvPr/>
          </p:nvCxnSpPr>
          <p:spPr>
            <a:xfrm rot="10800000">
              <a:off x="10690145" y="1386869"/>
              <a:ext cx="48766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26" name="Google Shape;526;p13"/>
            <p:cNvSpPr/>
            <p:nvPr/>
          </p:nvSpPr>
          <p:spPr>
            <a:xfrm rot="-5400000">
              <a:off x="10952384" y="1443152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13"/>
          <p:cNvSpPr/>
          <p:nvPr/>
        </p:nvSpPr>
        <p:spPr>
          <a:xfrm>
            <a:off x="7141692" y="5780159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13"/>
          <p:cNvCxnSpPr/>
          <p:nvPr/>
        </p:nvCxnSpPr>
        <p:spPr>
          <a:xfrm rot="10800000">
            <a:off x="7291521" y="5641309"/>
            <a:ext cx="48766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4" descr="A drawing of a four-way intersec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974" y="0"/>
            <a:ext cx="102311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4"/>
          <p:cNvSpPr/>
          <p:nvPr/>
        </p:nvSpPr>
        <p:spPr>
          <a:xfrm>
            <a:off x="5735315" y="2893812"/>
            <a:ext cx="1645920" cy="164592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4"/>
          <p:cNvSpPr/>
          <p:nvPr/>
        </p:nvSpPr>
        <p:spPr>
          <a:xfrm>
            <a:off x="6160120" y="1605903"/>
            <a:ext cx="914400" cy="9144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4"/>
          <p:cNvSpPr/>
          <p:nvPr/>
        </p:nvSpPr>
        <p:spPr>
          <a:xfrm>
            <a:off x="6101075" y="4913241"/>
            <a:ext cx="914400" cy="9144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7195091" y="428993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4"/>
          <p:cNvSpPr/>
          <p:nvPr/>
        </p:nvSpPr>
        <p:spPr>
          <a:xfrm>
            <a:off x="9945097" y="428964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4"/>
          <p:cNvSpPr/>
          <p:nvPr/>
        </p:nvSpPr>
        <p:spPr>
          <a:xfrm>
            <a:off x="8573497" y="428964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4"/>
          <p:cNvSpPr txBox="1"/>
          <p:nvPr/>
        </p:nvSpPr>
        <p:spPr>
          <a:xfrm>
            <a:off x="7454750" y="4289646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541" name="Google Shape;541;p14"/>
          <p:cNvSpPr txBox="1"/>
          <p:nvPr/>
        </p:nvSpPr>
        <p:spPr>
          <a:xfrm>
            <a:off x="8815753" y="4289646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542" name="Google Shape;542;p14"/>
          <p:cNvSpPr txBox="1"/>
          <p:nvPr/>
        </p:nvSpPr>
        <p:spPr>
          <a:xfrm>
            <a:off x="10246042" y="4289646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543" name="Google Shape;543;p14"/>
          <p:cNvGrpSpPr/>
          <p:nvPr/>
        </p:nvGrpSpPr>
        <p:grpSpPr>
          <a:xfrm rot="5400000">
            <a:off x="7780926" y="4768258"/>
            <a:ext cx="227929" cy="454537"/>
            <a:chOff x="7788163" y="1630425"/>
            <a:chExt cx="227929" cy="454537"/>
          </a:xfrm>
        </p:grpSpPr>
        <p:cxnSp>
          <p:nvCxnSpPr>
            <p:cNvPr id="544" name="Google Shape;544;p14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45" name="Google Shape;545;p14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546" name="Google Shape;546;p14"/>
          <p:cNvSpPr/>
          <p:nvPr/>
        </p:nvSpPr>
        <p:spPr>
          <a:xfrm rot="10800000">
            <a:off x="10624671" y="4413483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7" name="Google Shape;547;p14"/>
          <p:cNvGrpSpPr/>
          <p:nvPr/>
        </p:nvGrpSpPr>
        <p:grpSpPr>
          <a:xfrm>
            <a:off x="3213957" y="4913241"/>
            <a:ext cx="1828800" cy="914400"/>
            <a:chOff x="7381152" y="4979725"/>
            <a:chExt cx="1828800" cy="914400"/>
          </a:xfrm>
        </p:grpSpPr>
        <p:sp>
          <p:nvSpPr>
            <p:cNvPr id="548" name="Google Shape;548;p14"/>
            <p:cNvSpPr/>
            <p:nvPr/>
          </p:nvSpPr>
          <p:spPr>
            <a:xfrm>
              <a:off x="73811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2955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4"/>
            <p:cNvSpPr txBox="1"/>
            <p:nvPr/>
          </p:nvSpPr>
          <p:spPr>
            <a:xfrm>
              <a:off x="7524008" y="4988986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1</a:t>
              </a:r>
              <a:endParaRPr/>
            </a:p>
          </p:txBody>
        </p:sp>
        <p:sp>
          <p:nvSpPr>
            <p:cNvPr id="551" name="Google Shape;551;p14"/>
            <p:cNvSpPr txBox="1"/>
            <p:nvPr/>
          </p:nvSpPr>
          <p:spPr>
            <a:xfrm>
              <a:off x="8415586" y="4979725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2</a:t>
              </a:r>
              <a:endParaRPr/>
            </a:p>
          </p:txBody>
        </p:sp>
      </p:grpSp>
      <p:grpSp>
        <p:nvGrpSpPr>
          <p:cNvPr id="552" name="Google Shape;552;p14"/>
          <p:cNvGrpSpPr/>
          <p:nvPr/>
        </p:nvGrpSpPr>
        <p:grpSpPr>
          <a:xfrm>
            <a:off x="4513871" y="5210396"/>
            <a:ext cx="143371" cy="453819"/>
            <a:chOff x="7788163" y="1631143"/>
            <a:chExt cx="143371" cy="453819"/>
          </a:xfrm>
        </p:grpSpPr>
        <p:cxnSp>
          <p:nvCxnSpPr>
            <p:cNvPr id="553" name="Google Shape;553;p14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4" name="Google Shape;554;p14"/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555" name="Google Shape;555;p14"/>
          <p:cNvGrpSpPr/>
          <p:nvPr/>
        </p:nvGrpSpPr>
        <p:grpSpPr>
          <a:xfrm>
            <a:off x="7724477" y="1421592"/>
            <a:ext cx="1828800" cy="914400"/>
            <a:chOff x="7381152" y="4979725"/>
            <a:chExt cx="1828800" cy="914400"/>
          </a:xfrm>
        </p:grpSpPr>
        <p:sp>
          <p:nvSpPr>
            <p:cNvPr id="556" name="Google Shape;556;p14"/>
            <p:cNvSpPr/>
            <p:nvPr/>
          </p:nvSpPr>
          <p:spPr>
            <a:xfrm>
              <a:off x="73811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82955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4"/>
            <p:cNvSpPr txBox="1"/>
            <p:nvPr/>
          </p:nvSpPr>
          <p:spPr>
            <a:xfrm>
              <a:off x="7464092" y="4979725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1</a:t>
              </a:r>
              <a:endParaRPr/>
            </a:p>
          </p:txBody>
        </p:sp>
        <p:sp>
          <p:nvSpPr>
            <p:cNvPr id="559" name="Google Shape;559;p14"/>
            <p:cNvSpPr txBox="1"/>
            <p:nvPr/>
          </p:nvSpPr>
          <p:spPr>
            <a:xfrm>
              <a:off x="8415586" y="4979725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2</a:t>
              </a:r>
              <a:endParaRPr/>
            </a:p>
          </p:txBody>
        </p:sp>
      </p:grpSp>
      <p:grpSp>
        <p:nvGrpSpPr>
          <p:cNvPr id="560" name="Google Shape;560;p14"/>
          <p:cNvGrpSpPr/>
          <p:nvPr/>
        </p:nvGrpSpPr>
        <p:grpSpPr>
          <a:xfrm>
            <a:off x="9024391" y="1718747"/>
            <a:ext cx="143371" cy="453819"/>
            <a:chOff x="7788163" y="1631143"/>
            <a:chExt cx="143371" cy="453819"/>
          </a:xfrm>
        </p:grpSpPr>
        <p:cxnSp>
          <p:nvCxnSpPr>
            <p:cNvPr id="561" name="Google Shape;561;p14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62" name="Google Shape;562;p14"/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563" name="Google Shape;563;p14"/>
          <p:cNvGrpSpPr/>
          <p:nvPr/>
        </p:nvGrpSpPr>
        <p:grpSpPr>
          <a:xfrm>
            <a:off x="9140397" y="4735991"/>
            <a:ext cx="187182" cy="486267"/>
            <a:chOff x="7744352" y="1631143"/>
            <a:chExt cx="187182" cy="486267"/>
          </a:xfrm>
        </p:grpSpPr>
        <p:cxnSp>
          <p:nvCxnSpPr>
            <p:cNvPr id="564" name="Google Shape;564;p14"/>
            <p:cNvCxnSpPr/>
            <p:nvPr/>
          </p:nvCxnSpPr>
          <p:spPr>
            <a:xfrm rot="5400000">
              <a:off x="7518927" y="1891985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65" name="Google Shape;565;p14"/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566" name="Google Shape;566;p14"/>
          <p:cNvSpPr/>
          <p:nvPr/>
        </p:nvSpPr>
        <p:spPr>
          <a:xfrm>
            <a:off x="10223766" y="4944532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4"/>
          <p:cNvSpPr/>
          <p:nvPr/>
        </p:nvSpPr>
        <p:spPr>
          <a:xfrm rot="5400000">
            <a:off x="3310423" y="4910649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4"/>
          <p:cNvSpPr/>
          <p:nvPr/>
        </p:nvSpPr>
        <p:spPr>
          <a:xfrm rot="-5400000">
            <a:off x="8145854" y="1697814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3091344" y="2601721"/>
            <a:ext cx="66693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lt1"/>
                </a:solidFill>
              </a:rPr>
              <a:t>At-Grade Intersections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3243744" y="2754121"/>
            <a:ext cx="66693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At-Grade Intersections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7"/>
          <p:cNvSpPr txBox="1">
            <a:spLocks noGrp="1"/>
          </p:cNvSpPr>
          <p:nvPr>
            <p:ph type="title"/>
          </p:nvPr>
        </p:nvSpPr>
        <p:spPr>
          <a:xfrm>
            <a:off x="3091344" y="2601721"/>
            <a:ext cx="66693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lt1"/>
                </a:solidFill>
              </a:rPr>
              <a:t>At-Grade Intersections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4" name="Google Shape;574;p27"/>
          <p:cNvSpPr txBox="1"/>
          <p:nvPr/>
        </p:nvSpPr>
        <p:spPr>
          <a:xfrm>
            <a:off x="2584524" y="2754121"/>
            <a:ext cx="797360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Grade-Separated Intersections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g13c16be8b64_0_102" descr="A diagram of a cross with arrow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197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13c16be8b64_0_102"/>
          <p:cNvSpPr/>
          <p:nvPr/>
        </p:nvSpPr>
        <p:spPr>
          <a:xfrm>
            <a:off x="5684519" y="3147856"/>
            <a:ext cx="1371600" cy="13716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13c16be8b64_0_102"/>
          <p:cNvSpPr/>
          <p:nvPr/>
        </p:nvSpPr>
        <p:spPr>
          <a:xfrm>
            <a:off x="7347580" y="1808153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13c16be8b64_0_102"/>
          <p:cNvSpPr txBox="1"/>
          <p:nvPr/>
        </p:nvSpPr>
        <p:spPr>
          <a:xfrm>
            <a:off x="7542086" y="1841775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grpSp>
        <p:nvGrpSpPr>
          <p:cNvPr id="583" name="Google Shape;583;g13c16be8b64_0_102"/>
          <p:cNvGrpSpPr/>
          <p:nvPr/>
        </p:nvGrpSpPr>
        <p:grpSpPr>
          <a:xfrm>
            <a:off x="8552354" y="1808153"/>
            <a:ext cx="851755" cy="1246899"/>
            <a:chOff x="10295952" y="4382192"/>
            <a:chExt cx="851755" cy="1246899"/>
          </a:xfrm>
        </p:grpSpPr>
        <p:sp>
          <p:nvSpPr>
            <p:cNvPr id="584" name="Google Shape;584;g13c16be8b64_0_102"/>
            <p:cNvSpPr/>
            <p:nvPr/>
          </p:nvSpPr>
          <p:spPr>
            <a:xfrm rot="10800000">
              <a:off x="10696857" y="4382192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13c16be8b64_0_102"/>
            <p:cNvSpPr/>
            <p:nvPr/>
          </p:nvSpPr>
          <p:spPr>
            <a:xfrm>
              <a:off x="10295952" y="4913241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g13c16be8b64_0_102"/>
          <p:cNvGrpSpPr/>
          <p:nvPr/>
        </p:nvGrpSpPr>
        <p:grpSpPr>
          <a:xfrm rot="-5400000">
            <a:off x="7470342" y="1775008"/>
            <a:ext cx="851755" cy="1246899"/>
            <a:chOff x="10295952" y="4382192"/>
            <a:chExt cx="851755" cy="1246899"/>
          </a:xfrm>
        </p:grpSpPr>
        <p:sp>
          <p:nvSpPr>
            <p:cNvPr id="587" name="Google Shape;587;g13c16be8b64_0_102"/>
            <p:cNvSpPr/>
            <p:nvPr/>
          </p:nvSpPr>
          <p:spPr>
            <a:xfrm rot="10800000">
              <a:off x="10696857" y="4382192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13c16be8b64_0_102"/>
            <p:cNvSpPr/>
            <p:nvPr/>
          </p:nvSpPr>
          <p:spPr>
            <a:xfrm>
              <a:off x="10295952" y="4913241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" name="Google Shape;589;g13c16be8b64_0_102"/>
          <p:cNvSpPr/>
          <p:nvPr/>
        </p:nvSpPr>
        <p:spPr>
          <a:xfrm>
            <a:off x="8442764" y="1808153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g13c16be8b64_0_102"/>
          <p:cNvSpPr txBox="1"/>
          <p:nvPr/>
        </p:nvSpPr>
        <p:spPr>
          <a:xfrm>
            <a:off x="8637270" y="1841775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591" name="Google Shape;591;g13c16be8b64_0_102"/>
          <p:cNvSpPr/>
          <p:nvPr/>
        </p:nvSpPr>
        <p:spPr>
          <a:xfrm>
            <a:off x="5246602" y="2751026"/>
            <a:ext cx="2286000" cy="228600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13c16be8b64_0_102"/>
          <p:cNvSpPr/>
          <p:nvPr/>
        </p:nvSpPr>
        <p:spPr>
          <a:xfrm>
            <a:off x="7347580" y="4882619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13c16be8b64_0_102"/>
          <p:cNvSpPr txBox="1"/>
          <p:nvPr/>
        </p:nvSpPr>
        <p:spPr>
          <a:xfrm>
            <a:off x="7542086" y="4916241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594" name="Google Shape;594;g13c16be8b64_0_102"/>
          <p:cNvSpPr/>
          <p:nvPr/>
        </p:nvSpPr>
        <p:spPr>
          <a:xfrm>
            <a:off x="8442764" y="4882619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13c16be8b64_0_102"/>
          <p:cNvSpPr txBox="1"/>
          <p:nvPr/>
        </p:nvSpPr>
        <p:spPr>
          <a:xfrm>
            <a:off x="8637270" y="4916241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596" name="Google Shape;596;g13c16be8b64_0_102"/>
          <p:cNvGrpSpPr/>
          <p:nvPr/>
        </p:nvGrpSpPr>
        <p:grpSpPr>
          <a:xfrm rot="5400000">
            <a:off x="7820511" y="5237641"/>
            <a:ext cx="227929" cy="454537"/>
            <a:chOff x="7788163" y="1630425"/>
            <a:chExt cx="227929" cy="454537"/>
          </a:xfrm>
        </p:grpSpPr>
        <p:cxnSp>
          <p:nvCxnSpPr>
            <p:cNvPr id="597" name="Google Shape;597;g13c16be8b64_0_102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98" name="Google Shape;598;g13c16be8b64_0_102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599" name="Google Shape;599;g13c16be8b64_0_102"/>
          <p:cNvGrpSpPr/>
          <p:nvPr/>
        </p:nvGrpSpPr>
        <p:grpSpPr>
          <a:xfrm>
            <a:off x="8857998" y="5238769"/>
            <a:ext cx="227929" cy="454537"/>
            <a:chOff x="7788163" y="1630425"/>
            <a:chExt cx="227929" cy="454537"/>
          </a:xfrm>
        </p:grpSpPr>
        <p:cxnSp>
          <p:nvCxnSpPr>
            <p:cNvPr id="600" name="Google Shape;600;g13c16be8b64_0_102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01" name="Google Shape;601;g13c16be8b64_0_102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15" descr="A diagram of a road junc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877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5"/>
          <p:cNvSpPr/>
          <p:nvPr/>
        </p:nvSpPr>
        <p:spPr>
          <a:xfrm>
            <a:off x="9094812" y="1936510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5"/>
          <p:cNvSpPr/>
          <p:nvPr/>
        </p:nvSpPr>
        <p:spPr>
          <a:xfrm>
            <a:off x="5740070" y="112605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5"/>
          <p:cNvSpPr txBox="1"/>
          <p:nvPr/>
        </p:nvSpPr>
        <p:spPr>
          <a:xfrm>
            <a:off x="5934576" y="115967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610" name="Google Shape;610;p15"/>
          <p:cNvSpPr/>
          <p:nvPr/>
        </p:nvSpPr>
        <p:spPr>
          <a:xfrm rot="5400000">
            <a:off x="5880289" y="1137322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5"/>
          <p:cNvSpPr/>
          <p:nvPr/>
        </p:nvSpPr>
        <p:spPr>
          <a:xfrm>
            <a:off x="6835254" y="112605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5"/>
          <p:cNvSpPr txBox="1"/>
          <p:nvPr/>
        </p:nvSpPr>
        <p:spPr>
          <a:xfrm>
            <a:off x="7029760" y="115967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cxnSp>
        <p:nvCxnSpPr>
          <p:cNvPr id="613" name="Google Shape;613;p15"/>
          <p:cNvCxnSpPr/>
          <p:nvPr/>
        </p:nvCxnSpPr>
        <p:spPr>
          <a:xfrm rot="10800000">
            <a:off x="6096127" y="1857024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614" name="Google Shape;614;p15"/>
          <p:cNvGrpSpPr/>
          <p:nvPr/>
        </p:nvGrpSpPr>
        <p:grpSpPr>
          <a:xfrm rot="-5400000">
            <a:off x="6798395" y="1601240"/>
            <a:ext cx="799188" cy="587202"/>
            <a:chOff x="9234790" y="2077398"/>
            <a:chExt cx="799188" cy="587202"/>
          </a:xfrm>
        </p:grpSpPr>
        <p:sp>
          <p:nvSpPr>
            <p:cNvPr id="615" name="Google Shape;615;p15"/>
            <p:cNvSpPr/>
            <p:nvPr/>
          </p:nvSpPr>
          <p:spPr>
            <a:xfrm rot="5400000">
              <a:off x="9367290" y="1944898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6" name="Google Shape;616;p15"/>
            <p:cNvCxnSpPr/>
            <p:nvPr/>
          </p:nvCxnSpPr>
          <p:spPr>
            <a:xfrm rot="10800000">
              <a:off x="9583128" y="26646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617" name="Google Shape;617;p15"/>
          <p:cNvSpPr/>
          <p:nvPr/>
        </p:nvSpPr>
        <p:spPr>
          <a:xfrm>
            <a:off x="8806389" y="4705284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5"/>
          <p:cNvSpPr/>
          <p:nvPr/>
        </p:nvSpPr>
        <p:spPr>
          <a:xfrm>
            <a:off x="5809777" y="5089497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5"/>
          <p:cNvSpPr txBox="1"/>
          <p:nvPr/>
        </p:nvSpPr>
        <p:spPr>
          <a:xfrm>
            <a:off x="6004283" y="5123119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620" name="Google Shape;620;p15"/>
          <p:cNvSpPr/>
          <p:nvPr/>
        </p:nvSpPr>
        <p:spPr>
          <a:xfrm>
            <a:off x="6904961" y="5089497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5"/>
          <p:cNvSpPr txBox="1"/>
          <p:nvPr/>
        </p:nvSpPr>
        <p:spPr>
          <a:xfrm>
            <a:off x="7099467" y="5123119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622" name="Google Shape;622;p15"/>
          <p:cNvGrpSpPr/>
          <p:nvPr/>
        </p:nvGrpSpPr>
        <p:grpSpPr>
          <a:xfrm rot="10800000">
            <a:off x="6133558" y="5542032"/>
            <a:ext cx="799188" cy="587202"/>
            <a:chOff x="9240413" y="3792467"/>
            <a:chExt cx="799188" cy="587202"/>
          </a:xfrm>
        </p:grpSpPr>
        <p:sp>
          <p:nvSpPr>
            <p:cNvPr id="623" name="Google Shape;623;p15"/>
            <p:cNvSpPr/>
            <p:nvPr/>
          </p:nvSpPr>
          <p:spPr>
            <a:xfrm rot="5400000">
              <a:off x="9372913" y="3659967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4" name="Google Shape;624;p15"/>
            <p:cNvCxnSpPr/>
            <p:nvPr/>
          </p:nvCxnSpPr>
          <p:spPr>
            <a:xfrm rot="10800000">
              <a:off x="9588751" y="4379669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625" name="Google Shape;625;p15"/>
          <p:cNvGrpSpPr/>
          <p:nvPr/>
        </p:nvGrpSpPr>
        <p:grpSpPr>
          <a:xfrm rot="5400000">
            <a:off x="7277902" y="5229112"/>
            <a:ext cx="799188" cy="587202"/>
            <a:chOff x="9234790" y="2077398"/>
            <a:chExt cx="799188" cy="587202"/>
          </a:xfrm>
        </p:grpSpPr>
        <p:sp>
          <p:nvSpPr>
            <p:cNvPr id="626" name="Google Shape;626;p15"/>
            <p:cNvSpPr/>
            <p:nvPr/>
          </p:nvSpPr>
          <p:spPr>
            <a:xfrm rot="5400000">
              <a:off x="9367290" y="1944898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7" name="Google Shape;627;p15"/>
            <p:cNvCxnSpPr/>
            <p:nvPr/>
          </p:nvCxnSpPr>
          <p:spPr>
            <a:xfrm rot="10800000">
              <a:off x="9583128" y="26646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g13c16be8b64_0_107" descr="A diagram of a road with a level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91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g13c16be8b64_0_107"/>
          <p:cNvSpPr/>
          <p:nvPr/>
        </p:nvSpPr>
        <p:spPr>
          <a:xfrm>
            <a:off x="6739222" y="1868113"/>
            <a:ext cx="1097280" cy="109728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13c16be8b64_0_107"/>
          <p:cNvSpPr/>
          <p:nvPr/>
        </p:nvSpPr>
        <p:spPr>
          <a:xfrm>
            <a:off x="4523778" y="3305010"/>
            <a:ext cx="1097280" cy="109728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13c16be8b64_0_107"/>
          <p:cNvSpPr/>
          <p:nvPr/>
        </p:nvSpPr>
        <p:spPr>
          <a:xfrm>
            <a:off x="7914670" y="2811426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13c16be8b64_0_107"/>
          <p:cNvSpPr txBox="1"/>
          <p:nvPr/>
        </p:nvSpPr>
        <p:spPr>
          <a:xfrm>
            <a:off x="8109176" y="2845048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637" name="Google Shape;637;g13c16be8b64_0_107"/>
          <p:cNvSpPr/>
          <p:nvPr/>
        </p:nvSpPr>
        <p:spPr>
          <a:xfrm>
            <a:off x="9009854" y="2811426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13c16be8b64_0_107"/>
          <p:cNvSpPr txBox="1"/>
          <p:nvPr/>
        </p:nvSpPr>
        <p:spPr>
          <a:xfrm>
            <a:off x="9204360" y="2845048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639" name="Google Shape;639;g13c16be8b64_0_107"/>
          <p:cNvGrpSpPr/>
          <p:nvPr/>
        </p:nvGrpSpPr>
        <p:grpSpPr>
          <a:xfrm rot="10800000">
            <a:off x="9356086" y="3316867"/>
            <a:ext cx="799188" cy="587202"/>
            <a:chOff x="9234790" y="2077398"/>
            <a:chExt cx="799188" cy="587202"/>
          </a:xfrm>
        </p:grpSpPr>
        <p:sp>
          <p:nvSpPr>
            <p:cNvPr id="640" name="Google Shape;640;g13c16be8b64_0_107"/>
            <p:cNvSpPr/>
            <p:nvPr/>
          </p:nvSpPr>
          <p:spPr>
            <a:xfrm rot="5400000">
              <a:off x="9367290" y="1944898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1" name="Google Shape;641;g13c16be8b64_0_107"/>
            <p:cNvCxnSpPr/>
            <p:nvPr/>
          </p:nvCxnSpPr>
          <p:spPr>
            <a:xfrm rot="10800000">
              <a:off x="9583128" y="26646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642" name="Google Shape;642;g13c16be8b64_0_107"/>
          <p:cNvSpPr/>
          <p:nvPr/>
        </p:nvSpPr>
        <p:spPr>
          <a:xfrm>
            <a:off x="5824959" y="4441247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13c16be8b64_0_107"/>
          <p:cNvSpPr txBox="1"/>
          <p:nvPr/>
        </p:nvSpPr>
        <p:spPr>
          <a:xfrm>
            <a:off x="6019465" y="4474869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644" name="Google Shape;644;g13c16be8b64_0_107"/>
          <p:cNvSpPr/>
          <p:nvPr/>
        </p:nvSpPr>
        <p:spPr>
          <a:xfrm>
            <a:off x="6920143" y="4441247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13c16be8b64_0_107"/>
          <p:cNvSpPr txBox="1"/>
          <p:nvPr/>
        </p:nvSpPr>
        <p:spPr>
          <a:xfrm>
            <a:off x="7114649" y="4474869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646" name="Google Shape;646;g13c16be8b64_0_107"/>
          <p:cNvGrpSpPr/>
          <p:nvPr/>
        </p:nvGrpSpPr>
        <p:grpSpPr>
          <a:xfrm rot="5400000">
            <a:off x="7293084" y="4580862"/>
            <a:ext cx="799188" cy="587202"/>
            <a:chOff x="9234790" y="2077398"/>
            <a:chExt cx="799188" cy="587202"/>
          </a:xfrm>
        </p:grpSpPr>
        <p:sp>
          <p:nvSpPr>
            <p:cNvPr id="647" name="Google Shape;647;g13c16be8b64_0_107"/>
            <p:cNvSpPr/>
            <p:nvPr/>
          </p:nvSpPr>
          <p:spPr>
            <a:xfrm rot="5400000">
              <a:off x="9367290" y="1944898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8" name="Google Shape;648;g13c16be8b64_0_107"/>
            <p:cNvCxnSpPr/>
            <p:nvPr/>
          </p:nvCxnSpPr>
          <p:spPr>
            <a:xfrm rot="10800000">
              <a:off x="9583128" y="26646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649" name="Google Shape;649;g13c16be8b64_0_107"/>
          <p:cNvSpPr/>
          <p:nvPr/>
        </p:nvSpPr>
        <p:spPr>
          <a:xfrm>
            <a:off x="10105038" y="2811426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13c16be8b64_0_107"/>
          <p:cNvSpPr txBox="1"/>
          <p:nvPr/>
        </p:nvSpPr>
        <p:spPr>
          <a:xfrm>
            <a:off x="10299544" y="2845048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651" name="Google Shape;651;g13c16be8b64_0_107"/>
          <p:cNvGrpSpPr/>
          <p:nvPr/>
        </p:nvGrpSpPr>
        <p:grpSpPr>
          <a:xfrm>
            <a:off x="8222853" y="3316867"/>
            <a:ext cx="450850" cy="184590"/>
            <a:chOff x="8710460" y="2427634"/>
            <a:chExt cx="450850" cy="184590"/>
          </a:xfrm>
        </p:grpSpPr>
        <p:cxnSp>
          <p:nvCxnSpPr>
            <p:cNvPr id="652" name="Google Shape;652;g13c16be8b64_0_107"/>
            <p:cNvCxnSpPr/>
            <p:nvPr/>
          </p:nvCxnSpPr>
          <p:spPr>
            <a:xfrm rot="10800000">
              <a:off x="8710460" y="2612224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53" name="Google Shape;653;g13c16be8b64_0_107"/>
            <p:cNvCxnSpPr/>
            <p:nvPr/>
          </p:nvCxnSpPr>
          <p:spPr>
            <a:xfrm>
              <a:off x="8710460" y="2427634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654" name="Google Shape;654;g13c16be8b64_0_107"/>
          <p:cNvGrpSpPr/>
          <p:nvPr/>
        </p:nvGrpSpPr>
        <p:grpSpPr>
          <a:xfrm>
            <a:off x="10155274" y="3306227"/>
            <a:ext cx="1015510" cy="715850"/>
            <a:chOff x="10125775" y="3422859"/>
            <a:chExt cx="1015510" cy="715850"/>
          </a:xfrm>
        </p:grpSpPr>
        <p:sp>
          <p:nvSpPr>
            <p:cNvPr id="655" name="Google Shape;655;g13c16be8b64_0_107"/>
            <p:cNvSpPr/>
            <p:nvPr/>
          </p:nvSpPr>
          <p:spPr>
            <a:xfrm>
              <a:off x="10125775" y="3422859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13c16be8b64_0_107"/>
            <p:cNvSpPr/>
            <p:nvPr/>
          </p:nvSpPr>
          <p:spPr>
            <a:xfrm flipH="1">
              <a:off x="10690435" y="3422859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Google Shape;657;g13c16be8b64_0_107"/>
          <p:cNvSpPr/>
          <p:nvPr/>
        </p:nvSpPr>
        <p:spPr>
          <a:xfrm>
            <a:off x="6919818" y="4441247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13c16be8b64_0_107"/>
          <p:cNvSpPr txBox="1"/>
          <p:nvPr/>
        </p:nvSpPr>
        <p:spPr>
          <a:xfrm>
            <a:off x="7114324" y="4474869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659" name="Google Shape;659;g13c16be8b64_0_107"/>
          <p:cNvSpPr/>
          <p:nvPr/>
        </p:nvSpPr>
        <p:spPr>
          <a:xfrm>
            <a:off x="8022396" y="4441247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13c16be8b64_0_107"/>
          <p:cNvSpPr txBox="1"/>
          <p:nvPr/>
        </p:nvSpPr>
        <p:spPr>
          <a:xfrm>
            <a:off x="8216902" y="4474869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661" name="Google Shape;661;g13c16be8b64_0_107"/>
          <p:cNvGrpSpPr/>
          <p:nvPr/>
        </p:nvGrpSpPr>
        <p:grpSpPr>
          <a:xfrm rot="-5400000">
            <a:off x="8295630" y="4703025"/>
            <a:ext cx="1015510" cy="715850"/>
            <a:chOff x="10125775" y="3422859"/>
            <a:chExt cx="1015510" cy="715850"/>
          </a:xfrm>
        </p:grpSpPr>
        <p:sp>
          <p:nvSpPr>
            <p:cNvPr id="662" name="Google Shape;662;g13c16be8b64_0_107"/>
            <p:cNvSpPr/>
            <p:nvPr/>
          </p:nvSpPr>
          <p:spPr>
            <a:xfrm>
              <a:off x="10125775" y="3422859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13c16be8b64_0_107"/>
            <p:cNvSpPr/>
            <p:nvPr/>
          </p:nvSpPr>
          <p:spPr>
            <a:xfrm flipH="1">
              <a:off x="10690435" y="3422859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g13c16be8b64_0_107"/>
          <p:cNvGrpSpPr/>
          <p:nvPr/>
        </p:nvGrpSpPr>
        <p:grpSpPr>
          <a:xfrm rot="5400000">
            <a:off x="6146964" y="4956336"/>
            <a:ext cx="450850" cy="184590"/>
            <a:chOff x="8710460" y="2427634"/>
            <a:chExt cx="450850" cy="184590"/>
          </a:xfrm>
        </p:grpSpPr>
        <p:cxnSp>
          <p:nvCxnSpPr>
            <p:cNvPr id="665" name="Google Shape;665;g13c16be8b64_0_107"/>
            <p:cNvCxnSpPr/>
            <p:nvPr/>
          </p:nvCxnSpPr>
          <p:spPr>
            <a:xfrm rot="10800000">
              <a:off x="8710460" y="2612224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66" name="Google Shape;666;g13c16be8b64_0_107"/>
            <p:cNvCxnSpPr/>
            <p:nvPr/>
          </p:nvCxnSpPr>
          <p:spPr>
            <a:xfrm>
              <a:off x="8710460" y="2427634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g13c16be8b64_0_117" descr="A diagram of a cross with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229" y="-3412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g13c16be8b64_0_117"/>
          <p:cNvSpPr/>
          <p:nvPr/>
        </p:nvSpPr>
        <p:spPr>
          <a:xfrm>
            <a:off x="6389049" y="5770954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13c16be8b64_0_117"/>
          <p:cNvSpPr/>
          <p:nvPr/>
        </p:nvSpPr>
        <p:spPr>
          <a:xfrm>
            <a:off x="6019586" y="1524411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g13c16be8b64_0_117"/>
          <p:cNvSpPr/>
          <p:nvPr/>
        </p:nvSpPr>
        <p:spPr>
          <a:xfrm>
            <a:off x="3705683" y="3796581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13c16be8b64_0_117"/>
          <p:cNvSpPr/>
          <p:nvPr/>
        </p:nvSpPr>
        <p:spPr>
          <a:xfrm>
            <a:off x="8735263" y="3410572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7" name="Google Shape;677;g13c16be8b64_0_117"/>
          <p:cNvGrpSpPr/>
          <p:nvPr/>
        </p:nvGrpSpPr>
        <p:grpSpPr>
          <a:xfrm>
            <a:off x="3953177" y="1784195"/>
            <a:ext cx="1828800" cy="914400"/>
            <a:chOff x="7379627" y="4979725"/>
            <a:chExt cx="1828800" cy="914400"/>
          </a:xfrm>
        </p:grpSpPr>
        <p:grpSp>
          <p:nvGrpSpPr>
            <p:cNvPr id="678" name="Google Shape;678;g13c16be8b64_0_11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679" name="Google Shape;679;g13c16be8b64_0_11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g13c16be8b64_0_11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681" name="Google Shape;681;g13c16be8b64_0_11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682" name="Google Shape;682;g13c16be8b64_0_11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g13c16be8b64_0_11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684" name="Google Shape;684;g13c16be8b64_0_117"/>
          <p:cNvCxnSpPr/>
          <p:nvPr/>
        </p:nvCxnSpPr>
        <p:spPr>
          <a:xfrm rot="5400000">
            <a:off x="4167906" y="2306132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685" name="Google Shape;685;g13c16be8b64_0_117"/>
          <p:cNvGrpSpPr/>
          <p:nvPr/>
        </p:nvGrpSpPr>
        <p:grpSpPr>
          <a:xfrm>
            <a:off x="5237278" y="2080708"/>
            <a:ext cx="152041" cy="462138"/>
            <a:chOff x="8828752" y="1574356"/>
            <a:chExt cx="152041" cy="462138"/>
          </a:xfrm>
        </p:grpSpPr>
        <p:cxnSp>
          <p:nvCxnSpPr>
            <p:cNvPr id="686" name="Google Shape;686;g13c16be8b64_0_11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7" name="Google Shape;687;g13c16be8b64_0_117"/>
            <p:cNvCxnSpPr/>
            <p:nvPr/>
          </p:nvCxnSpPr>
          <p:spPr>
            <a:xfrm>
              <a:off x="8828752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88" name="Google Shape;688;g13c16be8b64_0_117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13c16be8b64_0_117"/>
            <p:cNvSpPr/>
            <p:nvPr/>
          </p:nvSpPr>
          <p:spPr>
            <a:xfrm rot="-5400000">
              <a:off x="8834489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g13c16be8b64_0_117"/>
          <p:cNvGrpSpPr/>
          <p:nvPr/>
        </p:nvGrpSpPr>
        <p:grpSpPr>
          <a:xfrm>
            <a:off x="7161904" y="4908870"/>
            <a:ext cx="1828800" cy="914400"/>
            <a:chOff x="7379627" y="4979725"/>
            <a:chExt cx="1828800" cy="914400"/>
          </a:xfrm>
        </p:grpSpPr>
        <p:grpSp>
          <p:nvGrpSpPr>
            <p:cNvPr id="691" name="Google Shape;691;g13c16be8b64_0_11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692" name="Google Shape;692;g13c16be8b64_0_11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g13c16be8b64_0_11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694" name="Google Shape;694;g13c16be8b64_0_11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695" name="Google Shape;695;g13c16be8b64_0_11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g13c16be8b64_0_11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697" name="Google Shape;697;g13c16be8b64_0_117"/>
          <p:cNvCxnSpPr/>
          <p:nvPr/>
        </p:nvCxnSpPr>
        <p:spPr>
          <a:xfrm rot="5400000">
            <a:off x="7389981" y="5433619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698" name="Google Shape;698;g13c16be8b64_0_117"/>
          <p:cNvGrpSpPr/>
          <p:nvPr/>
        </p:nvGrpSpPr>
        <p:grpSpPr>
          <a:xfrm rot="10800000">
            <a:off x="8440267" y="5205383"/>
            <a:ext cx="152042" cy="458292"/>
            <a:chOff x="8834489" y="1578202"/>
            <a:chExt cx="152042" cy="458292"/>
          </a:xfrm>
        </p:grpSpPr>
        <p:cxnSp>
          <p:nvCxnSpPr>
            <p:cNvPr id="699" name="Google Shape;699;g13c16be8b64_0_11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0" name="Google Shape;700;g13c16be8b64_0_117"/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01" name="Google Shape;701;g13c16be8b64_0_117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13c16be8b64_0_117"/>
            <p:cNvSpPr/>
            <p:nvPr/>
          </p:nvSpPr>
          <p:spPr>
            <a:xfrm rot="-5400000">
              <a:off x="8840227" y="1582833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g13c16be8b64_0_117"/>
          <p:cNvGrpSpPr/>
          <p:nvPr/>
        </p:nvGrpSpPr>
        <p:grpSpPr>
          <a:xfrm>
            <a:off x="3375778" y="4486201"/>
            <a:ext cx="1828800" cy="914400"/>
            <a:chOff x="7379627" y="4979725"/>
            <a:chExt cx="1828800" cy="914400"/>
          </a:xfrm>
        </p:grpSpPr>
        <p:grpSp>
          <p:nvGrpSpPr>
            <p:cNvPr id="704" name="Google Shape;704;g13c16be8b64_0_11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705" name="Google Shape;705;g13c16be8b64_0_11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g13c16be8b64_0_11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707" name="Google Shape;707;g13c16be8b64_0_11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708" name="Google Shape;708;g13c16be8b64_0_11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g13c16be8b64_0_11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710" name="Google Shape;710;g13c16be8b64_0_117"/>
          <p:cNvCxnSpPr/>
          <p:nvPr/>
        </p:nvCxnSpPr>
        <p:spPr>
          <a:xfrm>
            <a:off x="3597829" y="4942246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711" name="Google Shape;711;g13c16be8b64_0_117"/>
          <p:cNvGrpSpPr/>
          <p:nvPr/>
        </p:nvGrpSpPr>
        <p:grpSpPr>
          <a:xfrm rot="-5400000">
            <a:off x="4696129" y="4775010"/>
            <a:ext cx="152041" cy="458292"/>
            <a:chOff x="8828752" y="1578202"/>
            <a:chExt cx="152041" cy="458292"/>
          </a:xfrm>
        </p:grpSpPr>
        <p:cxnSp>
          <p:nvCxnSpPr>
            <p:cNvPr id="712" name="Google Shape;712;g13c16be8b64_0_11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3" name="Google Shape;713;g13c16be8b64_0_117"/>
            <p:cNvCxnSpPr/>
            <p:nvPr/>
          </p:nvCxnSpPr>
          <p:spPr>
            <a:xfrm>
              <a:off x="8828752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14" name="Google Shape;714;g13c16be8b64_0_117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13c16be8b64_0_117"/>
            <p:cNvSpPr/>
            <p:nvPr/>
          </p:nvSpPr>
          <p:spPr>
            <a:xfrm rot="-5400000">
              <a:off x="8834489" y="1581180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g13c16be8b64_0_117"/>
          <p:cNvGrpSpPr/>
          <p:nvPr/>
        </p:nvGrpSpPr>
        <p:grpSpPr>
          <a:xfrm>
            <a:off x="7694265" y="2328698"/>
            <a:ext cx="1828800" cy="914400"/>
            <a:chOff x="7379627" y="4979725"/>
            <a:chExt cx="1828800" cy="914400"/>
          </a:xfrm>
        </p:grpSpPr>
        <p:grpSp>
          <p:nvGrpSpPr>
            <p:cNvPr id="717" name="Google Shape;717;g13c16be8b64_0_11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718" name="Google Shape;718;g13c16be8b64_0_11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g13c16be8b64_0_11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720" name="Google Shape;720;g13c16be8b64_0_11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721" name="Google Shape;721;g13c16be8b64_0_11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g13c16be8b64_0_11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723" name="Google Shape;723;g13c16be8b64_0_117"/>
          <p:cNvCxnSpPr/>
          <p:nvPr/>
        </p:nvCxnSpPr>
        <p:spPr>
          <a:xfrm>
            <a:off x="7918055" y="2790613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724" name="Google Shape;724;g13c16be8b64_0_117"/>
          <p:cNvGrpSpPr/>
          <p:nvPr/>
        </p:nvGrpSpPr>
        <p:grpSpPr>
          <a:xfrm rot="5400000">
            <a:off x="9019408" y="2618455"/>
            <a:ext cx="146306" cy="462138"/>
            <a:chOff x="8834489" y="1574356"/>
            <a:chExt cx="146306" cy="462138"/>
          </a:xfrm>
        </p:grpSpPr>
        <p:cxnSp>
          <p:nvCxnSpPr>
            <p:cNvPr id="725" name="Google Shape;725;g13c16be8b64_0_11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6" name="Google Shape;726;g13c16be8b64_0_117"/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27" name="Google Shape;727;g13c16be8b64_0_117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13c16be8b64_0_117"/>
            <p:cNvSpPr/>
            <p:nvPr/>
          </p:nvSpPr>
          <p:spPr>
            <a:xfrm rot="-5400000">
              <a:off x="8834491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g13c16be8b64_0_122" descr="A diagram of a cross with orange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103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g13c16be8b64_0_122"/>
          <p:cNvSpPr/>
          <p:nvPr/>
        </p:nvSpPr>
        <p:spPr>
          <a:xfrm>
            <a:off x="6488989" y="5730010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13c16be8b64_0_122"/>
          <p:cNvSpPr/>
          <p:nvPr/>
        </p:nvSpPr>
        <p:spPr>
          <a:xfrm>
            <a:off x="6130239" y="1514318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13c16be8b64_0_122"/>
          <p:cNvSpPr/>
          <p:nvPr/>
        </p:nvSpPr>
        <p:spPr>
          <a:xfrm>
            <a:off x="3789685" y="3781465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13c16be8b64_0_122"/>
          <p:cNvSpPr/>
          <p:nvPr/>
        </p:nvSpPr>
        <p:spPr>
          <a:xfrm>
            <a:off x="8808696" y="3414687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g13c16be8b64_0_122"/>
          <p:cNvGrpSpPr/>
          <p:nvPr/>
        </p:nvGrpSpPr>
        <p:grpSpPr>
          <a:xfrm>
            <a:off x="4220677" y="1909216"/>
            <a:ext cx="1828800" cy="914400"/>
            <a:chOff x="7379627" y="4979725"/>
            <a:chExt cx="1828800" cy="914400"/>
          </a:xfrm>
        </p:grpSpPr>
        <p:grpSp>
          <p:nvGrpSpPr>
            <p:cNvPr id="740" name="Google Shape;740;g13c16be8b64_0_12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741" name="Google Shape;741;g13c16be8b64_0_12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g13c16be8b64_0_12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743" name="Google Shape;743;g13c16be8b64_0_12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744" name="Google Shape;744;g13c16be8b64_0_12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g13c16be8b64_0_12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746" name="Google Shape;746;g13c16be8b64_0_122"/>
          <p:cNvCxnSpPr/>
          <p:nvPr/>
        </p:nvCxnSpPr>
        <p:spPr>
          <a:xfrm rot="5400000">
            <a:off x="4435406" y="2431153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747" name="Google Shape;747;g13c16be8b64_0_122"/>
          <p:cNvGrpSpPr/>
          <p:nvPr/>
        </p:nvGrpSpPr>
        <p:grpSpPr>
          <a:xfrm>
            <a:off x="5504778" y="2205729"/>
            <a:ext cx="152041" cy="462138"/>
            <a:chOff x="8828752" y="1574356"/>
            <a:chExt cx="152041" cy="462138"/>
          </a:xfrm>
        </p:grpSpPr>
        <p:cxnSp>
          <p:nvCxnSpPr>
            <p:cNvPr id="748" name="Google Shape;748;g13c16be8b64_0_122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9" name="Google Shape;749;g13c16be8b64_0_122"/>
            <p:cNvCxnSpPr/>
            <p:nvPr/>
          </p:nvCxnSpPr>
          <p:spPr>
            <a:xfrm>
              <a:off x="8828752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50" name="Google Shape;750;g13c16be8b64_0_122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13c16be8b64_0_122"/>
            <p:cNvSpPr/>
            <p:nvPr/>
          </p:nvSpPr>
          <p:spPr>
            <a:xfrm rot="-5400000">
              <a:off x="8834489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g13c16be8b64_0_122"/>
          <p:cNvGrpSpPr/>
          <p:nvPr/>
        </p:nvGrpSpPr>
        <p:grpSpPr>
          <a:xfrm>
            <a:off x="7168727" y="4878957"/>
            <a:ext cx="1828800" cy="914400"/>
            <a:chOff x="7379627" y="4979725"/>
            <a:chExt cx="1828800" cy="914400"/>
          </a:xfrm>
        </p:grpSpPr>
        <p:grpSp>
          <p:nvGrpSpPr>
            <p:cNvPr id="753" name="Google Shape;753;g13c16be8b64_0_12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754" name="Google Shape;754;g13c16be8b64_0_12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g13c16be8b64_0_12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756" name="Google Shape;756;g13c16be8b64_0_12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757" name="Google Shape;757;g13c16be8b64_0_12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g13c16be8b64_0_12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759" name="Google Shape;759;g13c16be8b64_0_122"/>
          <p:cNvCxnSpPr/>
          <p:nvPr/>
        </p:nvCxnSpPr>
        <p:spPr>
          <a:xfrm rot="5400000">
            <a:off x="7396804" y="5403706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760" name="Google Shape;760;g13c16be8b64_0_122"/>
          <p:cNvGrpSpPr/>
          <p:nvPr/>
        </p:nvGrpSpPr>
        <p:grpSpPr>
          <a:xfrm rot="10800000">
            <a:off x="8447090" y="5175470"/>
            <a:ext cx="152042" cy="458292"/>
            <a:chOff x="8834489" y="1578202"/>
            <a:chExt cx="152042" cy="458292"/>
          </a:xfrm>
        </p:grpSpPr>
        <p:cxnSp>
          <p:nvCxnSpPr>
            <p:cNvPr id="761" name="Google Shape;761;g13c16be8b64_0_122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2" name="Google Shape;762;g13c16be8b64_0_122"/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63" name="Google Shape;763;g13c16be8b64_0_122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13c16be8b64_0_122"/>
            <p:cNvSpPr/>
            <p:nvPr/>
          </p:nvSpPr>
          <p:spPr>
            <a:xfrm rot="-5400000">
              <a:off x="8840227" y="1582833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g13c16be8b64_0_122"/>
          <p:cNvGrpSpPr/>
          <p:nvPr/>
        </p:nvGrpSpPr>
        <p:grpSpPr>
          <a:xfrm>
            <a:off x="3556760" y="4422912"/>
            <a:ext cx="1828800" cy="914400"/>
            <a:chOff x="7379627" y="4979725"/>
            <a:chExt cx="1828800" cy="914400"/>
          </a:xfrm>
        </p:grpSpPr>
        <p:grpSp>
          <p:nvGrpSpPr>
            <p:cNvPr id="766" name="Google Shape;766;g13c16be8b64_0_12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767" name="Google Shape;767;g13c16be8b64_0_12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g13c16be8b64_0_12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769" name="Google Shape;769;g13c16be8b64_0_12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770" name="Google Shape;770;g13c16be8b64_0_12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g13c16be8b64_0_12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772" name="Google Shape;772;g13c16be8b64_0_122"/>
          <p:cNvCxnSpPr/>
          <p:nvPr/>
        </p:nvCxnSpPr>
        <p:spPr>
          <a:xfrm>
            <a:off x="3778811" y="4878957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773" name="Google Shape;773;g13c16be8b64_0_122"/>
          <p:cNvGrpSpPr/>
          <p:nvPr/>
        </p:nvGrpSpPr>
        <p:grpSpPr>
          <a:xfrm rot="-5400000">
            <a:off x="4877111" y="4711721"/>
            <a:ext cx="152041" cy="458292"/>
            <a:chOff x="8828752" y="1578202"/>
            <a:chExt cx="152041" cy="458292"/>
          </a:xfrm>
        </p:grpSpPr>
        <p:cxnSp>
          <p:nvCxnSpPr>
            <p:cNvPr id="774" name="Google Shape;774;g13c16be8b64_0_122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5" name="Google Shape;775;g13c16be8b64_0_122"/>
            <p:cNvCxnSpPr/>
            <p:nvPr/>
          </p:nvCxnSpPr>
          <p:spPr>
            <a:xfrm>
              <a:off x="8828752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6" name="Google Shape;776;g13c16be8b64_0_122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13c16be8b64_0_122"/>
            <p:cNvSpPr/>
            <p:nvPr/>
          </p:nvSpPr>
          <p:spPr>
            <a:xfrm rot="-5400000">
              <a:off x="8834489" y="1581180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g13c16be8b64_0_122"/>
          <p:cNvGrpSpPr/>
          <p:nvPr/>
        </p:nvGrpSpPr>
        <p:grpSpPr>
          <a:xfrm>
            <a:off x="7660146" y="2375943"/>
            <a:ext cx="1828800" cy="914400"/>
            <a:chOff x="7379627" y="4979725"/>
            <a:chExt cx="1828800" cy="914400"/>
          </a:xfrm>
        </p:grpSpPr>
        <p:grpSp>
          <p:nvGrpSpPr>
            <p:cNvPr id="779" name="Google Shape;779;g13c16be8b64_0_12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780" name="Google Shape;780;g13c16be8b64_0_12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g13c16be8b64_0_12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782" name="Google Shape;782;g13c16be8b64_0_12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783" name="Google Shape;783;g13c16be8b64_0_12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g13c16be8b64_0_12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785" name="Google Shape;785;g13c16be8b64_0_122"/>
          <p:cNvCxnSpPr/>
          <p:nvPr/>
        </p:nvCxnSpPr>
        <p:spPr>
          <a:xfrm>
            <a:off x="7883936" y="2837858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786" name="Google Shape;786;g13c16be8b64_0_122"/>
          <p:cNvGrpSpPr/>
          <p:nvPr/>
        </p:nvGrpSpPr>
        <p:grpSpPr>
          <a:xfrm rot="5400000">
            <a:off x="8985289" y="2665700"/>
            <a:ext cx="146306" cy="462138"/>
            <a:chOff x="8834489" y="1574356"/>
            <a:chExt cx="146306" cy="462138"/>
          </a:xfrm>
        </p:grpSpPr>
        <p:cxnSp>
          <p:nvCxnSpPr>
            <p:cNvPr id="787" name="Google Shape;787;g13c16be8b64_0_122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8" name="Google Shape;788;g13c16be8b64_0_122"/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89" name="Google Shape;789;g13c16be8b64_0_122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13c16be8b64_0_122"/>
            <p:cNvSpPr/>
            <p:nvPr/>
          </p:nvSpPr>
          <p:spPr>
            <a:xfrm rot="-5400000">
              <a:off x="8834491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g13c16be8b64_0_127" descr="A diagram of a cross with orange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228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13c16be8b64_0_127"/>
          <p:cNvSpPr/>
          <p:nvPr/>
        </p:nvSpPr>
        <p:spPr>
          <a:xfrm>
            <a:off x="6423707" y="5430993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13c16be8b64_0_127"/>
          <p:cNvSpPr/>
          <p:nvPr/>
        </p:nvSpPr>
        <p:spPr>
          <a:xfrm>
            <a:off x="5851544" y="1943157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13c16be8b64_0_127"/>
          <p:cNvSpPr/>
          <p:nvPr/>
        </p:nvSpPr>
        <p:spPr>
          <a:xfrm>
            <a:off x="4276775" y="3906493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g13c16be8b64_0_127"/>
          <p:cNvSpPr/>
          <p:nvPr/>
        </p:nvSpPr>
        <p:spPr>
          <a:xfrm>
            <a:off x="8036607" y="3406788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1" name="Google Shape;801;g13c16be8b64_0_127"/>
          <p:cNvGrpSpPr/>
          <p:nvPr/>
        </p:nvGrpSpPr>
        <p:grpSpPr>
          <a:xfrm>
            <a:off x="3830133" y="1772118"/>
            <a:ext cx="1828800" cy="914400"/>
            <a:chOff x="7379627" y="4979725"/>
            <a:chExt cx="1828800" cy="914400"/>
          </a:xfrm>
        </p:grpSpPr>
        <p:grpSp>
          <p:nvGrpSpPr>
            <p:cNvPr id="802" name="Google Shape;802;g13c16be8b64_0_12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803" name="Google Shape;803;g13c16be8b64_0_12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g13c16be8b64_0_12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805" name="Google Shape;805;g13c16be8b64_0_12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806" name="Google Shape;806;g13c16be8b64_0_12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g13c16be8b64_0_12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808" name="Google Shape;808;g13c16be8b64_0_127"/>
          <p:cNvCxnSpPr/>
          <p:nvPr/>
        </p:nvCxnSpPr>
        <p:spPr>
          <a:xfrm rot="5400000">
            <a:off x="4044862" y="2294055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809" name="Google Shape;809;g13c16be8b64_0_127"/>
          <p:cNvGrpSpPr/>
          <p:nvPr/>
        </p:nvGrpSpPr>
        <p:grpSpPr>
          <a:xfrm>
            <a:off x="5114234" y="2065653"/>
            <a:ext cx="152041" cy="465116"/>
            <a:chOff x="8828752" y="1571378"/>
            <a:chExt cx="152041" cy="465116"/>
          </a:xfrm>
        </p:grpSpPr>
        <p:cxnSp>
          <p:nvCxnSpPr>
            <p:cNvPr id="810" name="Google Shape;810;g13c16be8b64_0_12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1" name="Google Shape;811;g13c16be8b64_0_127"/>
            <p:cNvCxnSpPr/>
            <p:nvPr/>
          </p:nvCxnSpPr>
          <p:spPr>
            <a:xfrm>
              <a:off x="8828752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12" name="Google Shape;812;g13c16be8b64_0_127"/>
            <p:cNvSpPr/>
            <p:nvPr/>
          </p:nvSpPr>
          <p:spPr>
            <a:xfrm>
              <a:off x="8834489" y="1571378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13c16be8b64_0_127"/>
            <p:cNvSpPr/>
            <p:nvPr/>
          </p:nvSpPr>
          <p:spPr>
            <a:xfrm rot="-5400000">
              <a:off x="8834489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g13c16be8b64_0_127"/>
          <p:cNvGrpSpPr/>
          <p:nvPr/>
        </p:nvGrpSpPr>
        <p:grpSpPr>
          <a:xfrm>
            <a:off x="7202795" y="5229459"/>
            <a:ext cx="1828800" cy="914400"/>
            <a:chOff x="7379627" y="4979725"/>
            <a:chExt cx="1828800" cy="914400"/>
          </a:xfrm>
        </p:grpSpPr>
        <p:grpSp>
          <p:nvGrpSpPr>
            <p:cNvPr id="815" name="Google Shape;815;g13c16be8b64_0_12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816" name="Google Shape;816;g13c16be8b64_0_12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g13c16be8b64_0_12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818" name="Google Shape;818;g13c16be8b64_0_12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819" name="Google Shape;819;g13c16be8b64_0_12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g13c16be8b64_0_12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821" name="Google Shape;821;g13c16be8b64_0_127"/>
          <p:cNvCxnSpPr/>
          <p:nvPr/>
        </p:nvCxnSpPr>
        <p:spPr>
          <a:xfrm rot="5400000">
            <a:off x="7430872" y="5754208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822" name="Google Shape;822;g13c16be8b64_0_127"/>
          <p:cNvGrpSpPr/>
          <p:nvPr/>
        </p:nvGrpSpPr>
        <p:grpSpPr>
          <a:xfrm rot="10800000">
            <a:off x="8481158" y="5525972"/>
            <a:ext cx="152042" cy="458292"/>
            <a:chOff x="8834489" y="1578202"/>
            <a:chExt cx="152042" cy="458292"/>
          </a:xfrm>
        </p:grpSpPr>
        <p:cxnSp>
          <p:nvCxnSpPr>
            <p:cNvPr id="823" name="Google Shape;823;g13c16be8b64_0_12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4" name="Google Shape;824;g13c16be8b64_0_127"/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25" name="Google Shape;825;g13c16be8b64_0_127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13c16be8b64_0_127"/>
            <p:cNvSpPr/>
            <p:nvPr/>
          </p:nvSpPr>
          <p:spPr>
            <a:xfrm rot="-5400000">
              <a:off x="8840227" y="1582833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g13c16be8b64_0_127"/>
          <p:cNvGrpSpPr/>
          <p:nvPr/>
        </p:nvGrpSpPr>
        <p:grpSpPr>
          <a:xfrm>
            <a:off x="3605145" y="4611572"/>
            <a:ext cx="1828800" cy="914400"/>
            <a:chOff x="7379627" y="4979725"/>
            <a:chExt cx="1828800" cy="914400"/>
          </a:xfrm>
        </p:grpSpPr>
        <p:grpSp>
          <p:nvGrpSpPr>
            <p:cNvPr id="828" name="Google Shape;828;g13c16be8b64_0_12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829" name="Google Shape;829;g13c16be8b64_0_12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g13c16be8b64_0_12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831" name="Google Shape;831;g13c16be8b64_0_12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832" name="Google Shape;832;g13c16be8b64_0_12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g13c16be8b64_0_12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834" name="Google Shape;834;g13c16be8b64_0_127"/>
          <p:cNvCxnSpPr/>
          <p:nvPr/>
        </p:nvCxnSpPr>
        <p:spPr>
          <a:xfrm>
            <a:off x="3827196" y="5067617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835" name="Google Shape;835;g13c16be8b64_0_127"/>
          <p:cNvGrpSpPr/>
          <p:nvPr/>
        </p:nvGrpSpPr>
        <p:grpSpPr>
          <a:xfrm rot="-5400000">
            <a:off x="4925496" y="4900381"/>
            <a:ext cx="152041" cy="458292"/>
            <a:chOff x="8828752" y="1578202"/>
            <a:chExt cx="152041" cy="458292"/>
          </a:xfrm>
        </p:grpSpPr>
        <p:cxnSp>
          <p:nvCxnSpPr>
            <p:cNvPr id="836" name="Google Shape;836;g13c16be8b64_0_12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7" name="Google Shape;837;g13c16be8b64_0_127"/>
            <p:cNvCxnSpPr/>
            <p:nvPr/>
          </p:nvCxnSpPr>
          <p:spPr>
            <a:xfrm>
              <a:off x="8828752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8" name="Google Shape;838;g13c16be8b64_0_127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13c16be8b64_0_127"/>
            <p:cNvSpPr/>
            <p:nvPr/>
          </p:nvSpPr>
          <p:spPr>
            <a:xfrm rot="-5400000">
              <a:off x="8834489" y="1581180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g13c16be8b64_0_127"/>
          <p:cNvGrpSpPr/>
          <p:nvPr/>
        </p:nvGrpSpPr>
        <p:grpSpPr>
          <a:xfrm>
            <a:off x="7447469" y="2312573"/>
            <a:ext cx="1828800" cy="914400"/>
            <a:chOff x="7379627" y="4979725"/>
            <a:chExt cx="1828800" cy="914400"/>
          </a:xfrm>
        </p:grpSpPr>
        <p:grpSp>
          <p:nvGrpSpPr>
            <p:cNvPr id="841" name="Google Shape;841;g13c16be8b64_0_12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842" name="Google Shape;842;g13c16be8b64_0_12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g13c16be8b64_0_12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844" name="Google Shape;844;g13c16be8b64_0_12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845" name="Google Shape;845;g13c16be8b64_0_12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g13c16be8b64_0_12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847" name="Google Shape;847;g13c16be8b64_0_127"/>
          <p:cNvCxnSpPr/>
          <p:nvPr/>
        </p:nvCxnSpPr>
        <p:spPr>
          <a:xfrm>
            <a:off x="7671259" y="2774488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848" name="Google Shape;848;g13c16be8b64_0_127"/>
          <p:cNvGrpSpPr/>
          <p:nvPr/>
        </p:nvGrpSpPr>
        <p:grpSpPr>
          <a:xfrm rot="5400000">
            <a:off x="8772612" y="2602330"/>
            <a:ext cx="146306" cy="462138"/>
            <a:chOff x="8834489" y="1574356"/>
            <a:chExt cx="146306" cy="462138"/>
          </a:xfrm>
        </p:grpSpPr>
        <p:cxnSp>
          <p:nvCxnSpPr>
            <p:cNvPr id="849" name="Google Shape;849;g13c16be8b64_0_12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0" name="Google Shape;850;g13c16be8b64_0_127"/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51" name="Google Shape;851;g13c16be8b64_0_127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13c16be8b64_0_127"/>
            <p:cNvSpPr/>
            <p:nvPr/>
          </p:nvSpPr>
          <p:spPr>
            <a:xfrm rot="-5400000">
              <a:off x="8834491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g13c16be8b64_0_132" descr="A diagram of a road with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848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g13c16be8b64_0_132"/>
          <p:cNvSpPr/>
          <p:nvPr/>
        </p:nvSpPr>
        <p:spPr>
          <a:xfrm>
            <a:off x="5400246" y="4024597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13c16be8b64_0_132"/>
          <p:cNvSpPr/>
          <p:nvPr/>
        </p:nvSpPr>
        <p:spPr>
          <a:xfrm>
            <a:off x="7317605" y="3270644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13c16be8b64_0_132"/>
          <p:cNvSpPr/>
          <p:nvPr/>
        </p:nvSpPr>
        <p:spPr>
          <a:xfrm>
            <a:off x="6123939" y="2720008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13c16be8b64_0_132"/>
          <p:cNvSpPr/>
          <p:nvPr/>
        </p:nvSpPr>
        <p:spPr>
          <a:xfrm>
            <a:off x="6528994" y="4591001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3" name="Google Shape;863;g13c16be8b64_0_132"/>
          <p:cNvGrpSpPr/>
          <p:nvPr/>
        </p:nvGrpSpPr>
        <p:grpSpPr>
          <a:xfrm>
            <a:off x="7317605" y="4982593"/>
            <a:ext cx="1828800" cy="914400"/>
            <a:chOff x="7379627" y="4979725"/>
            <a:chExt cx="1828800" cy="914400"/>
          </a:xfrm>
        </p:grpSpPr>
        <p:grpSp>
          <p:nvGrpSpPr>
            <p:cNvPr id="864" name="Google Shape;864;g13c16be8b64_0_13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865" name="Google Shape;865;g13c16be8b64_0_13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g13c16be8b64_0_13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867" name="Google Shape;867;g13c16be8b64_0_13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868" name="Google Shape;868;g13c16be8b64_0_13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g13c16be8b64_0_13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870" name="Google Shape;870;g13c16be8b64_0_132"/>
          <p:cNvCxnSpPr/>
          <p:nvPr/>
        </p:nvCxnSpPr>
        <p:spPr>
          <a:xfrm rot="5400000">
            <a:off x="7545682" y="5507342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871" name="Google Shape;871;g13c16be8b64_0_132"/>
          <p:cNvSpPr/>
          <p:nvPr/>
        </p:nvSpPr>
        <p:spPr>
          <a:xfrm rot="10800000">
            <a:off x="8614770" y="4982593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g13c16be8b64_0_132"/>
          <p:cNvGrpSpPr/>
          <p:nvPr/>
        </p:nvGrpSpPr>
        <p:grpSpPr>
          <a:xfrm>
            <a:off x="4003797" y="2107714"/>
            <a:ext cx="1828800" cy="914400"/>
            <a:chOff x="7379627" y="4979725"/>
            <a:chExt cx="1828800" cy="914400"/>
          </a:xfrm>
        </p:grpSpPr>
        <p:grpSp>
          <p:nvGrpSpPr>
            <p:cNvPr id="873" name="Google Shape;873;g13c16be8b64_0_13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874" name="Google Shape;874;g13c16be8b64_0_13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g13c16be8b64_0_13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876" name="Google Shape;876;g13c16be8b64_0_13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877" name="Google Shape;877;g13c16be8b64_0_13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g13c16be8b64_0_13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879" name="Google Shape;879;g13c16be8b64_0_132"/>
          <p:cNvCxnSpPr/>
          <p:nvPr/>
        </p:nvCxnSpPr>
        <p:spPr>
          <a:xfrm rot="5400000">
            <a:off x="4231874" y="2632463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80" name="Google Shape;880;g13c16be8b64_0_132"/>
          <p:cNvSpPr/>
          <p:nvPr/>
        </p:nvSpPr>
        <p:spPr>
          <a:xfrm>
            <a:off x="5013340" y="2465460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1" name="Google Shape;881;g13c16be8b64_0_132"/>
          <p:cNvGrpSpPr/>
          <p:nvPr/>
        </p:nvGrpSpPr>
        <p:grpSpPr>
          <a:xfrm>
            <a:off x="4009132" y="4959324"/>
            <a:ext cx="1828800" cy="914400"/>
            <a:chOff x="7379627" y="4979725"/>
            <a:chExt cx="1828800" cy="914400"/>
          </a:xfrm>
        </p:grpSpPr>
        <p:grpSp>
          <p:nvGrpSpPr>
            <p:cNvPr id="882" name="Google Shape;882;g13c16be8b64_0_13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883" name="Google Shape;883;g13c16be8b64_0_13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g13c16be8b64_0_13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885" name="Google Shape;885;g13c16be8b64_0_13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886" name="Google Shape;886;g13c16be8b64_0_13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g13c16be8b64_0_13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888" name="Google Shape;888;g13c16be8b64_0_132"/>
          <p:cNvCxnSpPr/>
          <p:nvPr/>
        </p:nvCxnSpPr>
        <p:spPr>
          <a:xfrm>
            <a:off x="4231183" y="5415369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89" name="Google Shape;889;g13c16be8b64_0_132"/>
          <p:cNvSpPr/>
          <p:nvPr/>
        </p:nvSpPr>
        <p:spPr>
          <a:xfrm rot="-5400000">
            <a:off x="5336420" y="5209628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g13c16be8b64_0_132"/>
          <p:cNvGrpSpPr/>
          <p:nvPr/>
        </p:nvGrpSpPr>
        <p:grpSpPr>
          <a:xfrm>
            <a:off x="7453552" y="2124604"/>
            <a:ext cx="1828800" cy="914400"/>
            <a:chOff x="7379627" y="4979725"/>
            <a:chExt cx="1828800" cy="914400"/>
          </a:xfrm>
        </p:grpSpPr>
        <p:grpSp>
          <p:nvGrpSpPr>
            <p:cNvPr id="891" name="Google Shape;891;g13c16be8b64_0_13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892" name="Google Shape;892;g13c16be8b64_0_13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g13c16be8b64_0_13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894" name="Google Shape;894;g13c16be8b64_0_13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895" name="Google Shape;895;g13c16be8b64_0_13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g13c16be8b64_0_13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897" name="Google Shape;897;g13c16be8b64_0_132"/>
          <p:cNvCxnSpPr/>
          <p:nvPr/>
        </p:nvCxnSpPr>
        <p:spPr>
          <a:xfrm>
            <a:off x="7697530" y="2598853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898" name="Google Shape;898;g13c16be8b64_0_132"/>
          <p:cNvSpPr/>
          <p:nvPr/>
        </p:nvSpPr>
        <p:spPr>
          <a:xfrm rot="5400000">
            <a:off x="8429715" y="2140145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g13c16be8b64_0_137" descr="A diagram of a road with different direction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222" y="13712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g13c16be8b64_0_137"/>
          <p:cNvSpPr/>
          <p:nvPr/>
        </p:nvSpPr>
        <p:spPr>
          <a:xfrm>
            <a:off x="5655789" y="3918898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g13c16be8b64_0_137"/>
          <p:cNvSpPr/>
          <p:nvPr/>
        </p:nvSpPr>
        <p:spPr>
          <a:xfrm>
            <a:off x="6876764" y="3295251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g13c16be8b64_0_137"/>
          <p:cNvSpPr/>
          <p:nvPr/>
        </p:nvSpPr>
        <p:spPr>
          <a:xfrm>
            <a:off x="5912205" y="3058396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g13c16be8b64_0_137"/>
          <p:cNvSpPr/>
          <p:nvPr/>
        </p:nvSpPr>
        <p:spPr>
          <a:xfrm>
            <a:off x="6650266" y="4210340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9" name="Google Shape;909;g13c16be8b64_0_137"/>
          <p:cNvGrpSpPr/>
          <p:nvPr/>
        </p:nvGrpSpPr>
        <p:grpSpPr>
          <a:xfrm>
            <a:off x="7407911" y="4841300"/>
            <a:ext cx="1828800" cy="914400"/>
            <a:chOff x="7379627" y="4979725"/>
            <a:chExt cx="1828800" cy="914400"/>
          </a:xfrm>
        </p:grpSpPr>
        <p:grpSp>
          <p:nvGrpSpPr>
            <p:cNvPr id="910" name="Google Shape;910;g13c16be8b64_0_13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911" name="Google Shape;911;g13c16be8b64_0_13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g13c16be8b64_0_13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913" name="Google Shape;913;g13c16be8b64_0_13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914" name="Google Shape;914;g13c16be8b64_0_13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g13c16be8b64_0_13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916" name="Google Shape;916;g13c16be8b64_0_137"/>
          <p:cNvCxnSpPr/>
          <p:nvPr/>
        </p:nvCxnSpPr>
        <p:spPr>
          <a:xfrm rot="5400000">
            <a:off x="7635988" y="5366049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917" name="Google Shape;917;g13c16be8b64_0_137"/>
          <p:cNvSpPr/>
          <p:nvPr/>
        </p:nvSpPr>
        <p:spPr>
          <a:xfrm rot="10800000">
            <a:off x="8705076" y="4841300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8" name="Google Shape;918;g13c16be8b64_0_137"/>
          <p:cNvGrpSpPr/>
          <p:nvPr/>
        </p:nvGrpSpPr>
        <p:grpSpPr>
          <a:xfrm>
            <a:off x="3747839" y="2143996"/>
            <a:ext cx="1828800" cy="914400"/>
            <a:chOff x="7379627" y="4979725"/>
            <a:chExt cx="1828800" cy="914400"/>
          </a:xfrm>
        </p:grpSpPr>
        <p:grpSp>
          <p:nvGrpSpPr>
            <p:cNvPr id="919" name="Google Shape;919;g13c16be8b64_0_13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920" name="Google Shape;920;g13c16be8b64_0_13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g13c16be8b64_0_13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922" name="Google Shape;922;g13c16be8b64_0_13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923" name="Google Shape;923;g13c16be8b64_0_13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g13c16be8b64_0_13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925" name="Google Shape;925;g13c16be8b64_0_137"/>
          <p:cNvCxnSpPr/>
          <p:nvPr/>
        </p:nvCxnSpPr>
        <p:spPr>
          <a:xfrm rot="5400000">
            <a:off x="3975916" y="2668745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26" name="Google Shape;926;g13c16be8b64_0_137"/>
          <p:cNvSpPr/>
          <p:nvPr/>
        </p:nvSpPr>
        <p:spPr>
          <a:xfrm>
            <a:off x="4757382" y="2501742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7" name="Google Shape;927;g13c16be8b64_0_137"/>
          <p:cNvGrpSpPr/>
          <p:nvPr/>
        </p:nvGrpSpPr>
        <p:grpSpPr>
          <a:xfrm>
            <a:off x="3818576" y="4758980"/>
            <a:ext cx="1828800" cy="914400"/>
            <a:chOff x="7379627" y="4979725"/>
            <a:chExt cx="1828800" cy="914400"/>
          </a:xfrm>
        </p:grpSpPr>
        <p:grpSp>
          <p:nvGrpSpPr>
            <p:cNvPr id="928" name="Google Shape;928;g13c16be8b64_0_13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929" name="Google Shape;929;g13c16be8b64_0_13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g13c16be8b64_0_13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931" name="Google Shape;931;g13c16be8b64_0_13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932" name="Google Shape;932;g13c16be8b64_0_13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g13c16be8b64_0_13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934" name="Google Shape;934;g13c16be8b64_0_137"/>
          <p:cNvCxnSpPr/>
          <p:nvPr/>
        </p:nvCxnSpPr>
        <p:spPr>
          <a:xfrm>
            <a:off x="4040627" y="5215025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35" name="Google Shape;935;g13c16be8b64_0_137"/>
          <p:cNvSpPr/>
          <p:nvPr/>
        </p:nvSpPr>
        <p:spPr>
          <a:xfrm rot="-5400000">
            <a:off x="5145864" y="5009284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6" name="Google Shape;936;g13c16be8b64_0_137"/>
          <p:cNvGrpSpPr/>
          <p:nvPr/>
        </p:nvGrpSpPr>
        <p:grpSpPr>
          <a:xfrm>
            <a:off x="7486583" y="2143996"/>
            <a:ext cx="1828800" cy="914400"/>
            <a:chOff x="7379627" y="4979725"/>
            <a:chExt cx="1828800" cy="914400"/>
          </a:xfrm>
        </p:grpSpPr>
        <p:grpSp>
          <p:nvGrpSpPr>
            <p:cNvPr id="937" name="Google Shape;937;g13c16be8b64_0_13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938" name="Google Shape;938;g13c16be8b64_0_13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g13c16be8b64_0_13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940" name="Google Shape;940;g13c16be8b64_0_13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941" name="Google Shape;941;g13c16be8b64_0_13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g13c16be8b64_0_13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943" name="Google Shape;943;g13c16be8b64_0_137"/>
          <p:cNvCxnSpPr/>
          <p:nvPr/>
        </p:nvCxnSpPr>
        <p:spPr>
          <a:xfrm>
            <a:off x="7730561" y="2618245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944" name="Google Shape;944;g13c16be8b64_0_137"/>
          <p:cNvSpPr/>
          <p:nvPr/>
        </p:nvSpPr>
        <p:spPr>
          <a:xfrm rot="5400000">
            <a:off x="8462746" y="2159537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g13c16be8b64_0_142" descr="A diagram of a roa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659" y="1156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g13c16be8b64_0_142"/>
          <p:cNvSpPr/>
          <p:nvPr/>
        </p:nvSpPr>
        <p:spPr>
          <a:xfrm>
            <a:off x="4934379" y="3440560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13c16be8b64_0_142"/>
          <p:cNvSpPr/>
          <p:nvPr/>
        </p:nvSpPr>
        <p:spPr>
          <a:xfrm>
            <a:off x="7330426" y="3837080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13c16be8b64_0_142"/>
          <p:cNvSpPr/>
          <p:nvPr/>
        </p:nvSpPr>
        <p:spPr>
          <a:xfrm>
            <a:off x="6390249" y="2674341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13c16be8b64_0_142"/>
          <p:cNvSpPr/>
          <p:nvPr/>
        </p:nvSpPr>
        <p:spPr>
          <a:xfrm>
            <a:off x="5903742" y="4597723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g13c16be8b64_0_142"/>
          <p:cNvGrpSpPr/>
          <p:nvPr/>
        </p:nvGrpSpPr>
        <p:grpSpPr>
          <a:xfrm>
            <a:off x="7342726" y="2277258"/>
            <a:ext cx="1828800" cy="914400"/>
            <a:chOff x="7379627" y="4979725"/>
            <a:chExt cx="1828800" cy="914400"/>
          </a:xfrm>
        </p:grpSpPr>
        <p:grpSp>
          <p:nvGrpSpPr>
            <p:cNvPr id="956" name="Google Shape;956;g13c16be8b64_0_14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957" name="Google Shape;957;g13c16be8b64_0_14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g13c16be8b64_0_14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959" name="Google Shape;959;g13c16be8b64_0_14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960" name="Google Shape;960;g13c16be8b64_0_14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g13c16be8b64_0_14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962" name="Google Shape;962;g13c16be8b64_0_142"/>
          <p:cNvCxnSpPr/>
          <p:nvPr/>
        </p:nvCxnSpPr>
        <p:spPr>
          <a:xfrm rot="5400000">
            <a:off x="7570803" y="2802007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963" name="Google Shape;963;g13c16be8b64_0_142"/>
          <p:cNvSpPr/>
          <p:nvPr/>
        </p:nvSpPr>
        <p:spPr>
          <a:xfrm rot="10800000">
            <a:off x="8639891" y="2277258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4" name="Google Shape;964;g13c16be8b64_0_142"/>
          <p:cNvGrpSpPr/>
          <p:nvPr/>
        </p:nvGrpSpPr>
        <p:grpSpPr>
          <a:xfrm>
            <a:off x="3794554" y="4689551"/>
            <a:ext cx="1828800" cy="914400"/>
            <a:chOff x="7379627" y="4979725"/>
            <a:chExt cx="1828800" cy="914400"/>
          </a:xfrm>
        </p:grpSpPr>
        <p:grpSp>
          <p:nvGrpSpPr>
            <p:cNvPr id="965" name="Google Shape;965;g13c16be8b64_0_14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966" name="Google Shape;966;g13c16be8b64_0_14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g13c16be8b64_0_14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968" name="Google Shape;968;g13c16be8b64_0_14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969" name="Google Shape;969;g13c16be8b64_0_14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g13c16be8b64_0_14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971" name="Google Shape;971;g13c16be8b64_0_142"/>
          <p:cNvCxnSpPr/>
          <p:nvPr/>
        </p:nvCxnSpPr>
        <p:spPr>
          <a:xfrm rot="5400000">
            <a:off x="4022631" y="5214300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2" name="Google Shape;972;g13c16be8b64_0_142"/>
          <p:cNvSpPr/>
          <p:nvPr/>
        </p:nvSpPr>
        <p:spPr>
          <a:xfrm>
            <a:off x="4762605" y="5011276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3" name="Google Shape;973;g13c16be8b64_0_142"/>
          <p:cNvGrpSpPr/>
          <p:nvPr/>
        </p:nvGrpSpPr>
        <p:grpSpPr>
          <a:xfrm>
            <a:off x="7416500" y="4605298"/>
            <a:ext cx="1828800" cy="914400"/>
            <a:chOff x="7379627" y="4979725"/>
            <a:chExt cx="1828800" cy="914400"/>
          </a:xfrm>
        </p:grpSpPr>
        <p:grpSp>
          <p:nvGrpSpPr>
            <p:cNvPr id="974" name="Google Shape;974;g13c16be8b64_0_14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975" name="Google Shape;975;g13c16be8b64_0_14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g13c16be8b64_0_14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977" name="Google Shape;977;g13c16be8b64_0_14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978" name="Google Shape;978;g13c16be8b64_0_14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g13c16be8b64_0_14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980" name="Google Shape;980;g13c16be8b64_0_142"/>
          <p:cNvCxnSpPr/>
          <p:nvPr/>
        </p:nvCxnSpPr>
        <p:spPr>
          <a:xfrm>
            <a:off x="7638551" y="5061343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81" name="Google Shape;981;g13c16be8b64_0_142"/>
          <p:cNvSpPr/>
          <p:nvPr/>
        </p:nvSpPr>
        <p:spPr>
          <a:xfrm rot="-5400000">
            <a:off x="8743788" y="4855602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2" name="Google Shape;982;g13c16be8b64_0_142"/>
          <p:cNvGrpSpPr/>
          <p:nvPr/>
        </p:nvGrpSpPr>
        <p:grpSpPr>
          <a:xfrm>
            <a:off x="3766555" y="2298126"/>
            <a:ext cx="1828800" cy="914400"/>
            <a:chOff x="7379627" y="4979725"/>
            <a:chExt cx="1828800" cy="914400"/>
          </a:xfrm>
        </p:grpSpPr>
        <p:grpSp>
          <p:nvGrpSpPr>
            <p:cNvPr id="983" name="Google Shape;983;g13c16be8b64_0_142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984" name="Google Shape;984;g13c16be8b64_0_14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g13c16be8b64_0_14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986" name="Google Shape;986;g13c16be8b64_0_142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987" name="Google Shape;987;g13c16be8b64_0_14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g13c16be8b64_0_14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989" name="Google Shape;989;g13c16be8b64_0_142"/>
          <p:cNvCxnSpPr/>
          <p:nvPr/>
        </p:nvCxnSpPr>
        <p:spPr>
          <a:xfrm>
            <a:off x="4010533" y="2772375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990" name="Google Shape;990;g13c16be8b64_0_142"/>
          <p:cNvSpPr/>
          <p:nvPr/>
        </p:nvSpPr>
        <p:spPr>
          <a:xfrm rot="5400000">
            <a:off x="4742718" y="2313667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A1956-6EA0-BB98-7F0A-88CBB022D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05" y="0"/>
            <a:ext cx="10231106" cy="6858000"/>
          </a:xfrm>
          <a:prstGeom prst="rect">
            <a:avLst/>
          </a:prstGeom>
        </p:spPr>
      </p:pic>
      <p:sp>
        <p:nvSpPr>
          <p:cNvPr id="4" name="Google Shape;66;g13c32615742_0_61">
            <a:extLst>
              <a:ext uri="{FF2B5EF4-FFF2-40B4-BE49-F238E27FC236}">
                <a16:creationId xmlns:a16="http://schemas.microsoft.com/office/drawing/2014/main" id="{DBBE7187-E3F5-9F61-3F19-E0B412AA199D}"/>
              </a:ext>
            </a:extLst>
          </p:cNvPr>
          <p:cNvSpPr/>
          <p:nvPr/>
        </p:nvSpPr>
        <p:spPr>
          <a:xfrm>
            <a:off x="5240284" y="2848970"/>
            <a:ext cx="1828800" cy="18288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7;g13c32615742_0_61">
            <a:extLst>
              <a:ext uri="{FF2B5EF4-FFF2-40B4-BE49-F238E27FC236}">
                <a16:creationId xmlns:a16="http://schemas.microsoft.com/office/drawing/2014/main" id="{F9CB6A22-C175-9598-3CD2-D33ECD675D1F}"/>
              </a:ext>
            </a:extLst>
          </p:cNvPr>
          <p:cNvSpPr/>
          <p:nvPr/>
        </p:nvSpPr>
        <p:spPr>
          <a:xfrm>
            <a:off x="4075741" y="3224256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538C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7;g13c32615742_0_61">
            <a:extLst>
              <a:ext uri="{FF2B5EF4-FFF2-40B4-BE49-F238E27FC236}">
                <a16:creationId xmlns:a16="http://schemas.microsoft.com/office/drawing/2014/main" id="{0E3066E5-6CD4-41A6-D510-3ED585DBF0E3}"/>
              </a:ext>
            </a:extLst>
          </p:cNvPr>
          <p:cNvSpPr/>
          <p:nvPr/>
        </p:nvSpPr>
        <p:spPr>
          <a:xfrm>
            <a:off x="7633257" y="3670083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538C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8;g13c32615742_0_61">
            <a:extLst>
              <a:ext uri="{FF2B5EF4-FFF2-40B4-BE49-F238E27FC236}">
                <a16:creationId xmlns:a16="http://schemas.microsoft.com/office/drawing/2014/main" id="{A2AFAC0A-684B-0463-35BF-CDC09428A6C6}"/>
              </a:ext>
            </a:extLst>
          </p:cNvPr>
          <p:cNvSpPr/>
          <p:nvPr/>
        </p:nvSpPr>
        <p:spPr>
          <a:xfrm>
            <a:off x="6096000" y="1626899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8;g13c32615742_0_61">
            <a:extLst>
              <a:ext uri="{FF2B5EF4-FFF2-40B4-BE49-F238E27FC236}">
                <a16:creationId xmlns:a16="http://schemas.microsoft.com/office/drawing/2014/main" id="{49CCDF75-6539-0D31-34C8-305C27134C36}"/>
              </a:ext>
            </a:extLst>
          </p:cNvPr>
          <p:cNvSpPr/>
          <p:nvPr/>
        </p:nvSpPr>
        <p:spPr>
          <a:xfrm>
            <a:off x="5624596" y="5214041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1;g13c32615742_0_61">
            <a:extLst>
              <a:ext uri="{FF2B5EF4-FFF2-40B4-BE49-F238E27FC236}">
                <a16:creationId xmlns:a16="http://schemas.microsoft.com/office/drawing/2014/main" id="{847BABFE-B14F-F6E0-1FDE-FB63961E5E65}"/>
              </a:ext>
            </a:extLst>
          </p:cNvPr>
          <p:cNvSpPr/>
          <p:nvPr/>
        </p:nvSpPr>
        <p:spPr>
          <a:xfrm>
            <a:off x="7285622" y="1263356"/>
            <a:ext cx="1828800" cy="18288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2;g13c32615742_0_61">
            <a:extLst>
              <a:ext uri="{FF2B5EF4-FFF2-40B4-BE49-F238E27FC236}">
                <a16:creationId xmlns:a16="http://schemas.microsoft.com/office/drawing/2014/main" id="{5994EE98-BA52-9CC2-8347-AFBE31027CB8}"/>
              </a:ext>
            </a:extLst>
          </p:cNvPr>
          <p:cNvSpPr/>
          <p:nvPr/>
        </p:nvSpPr>
        <p:spPr>
          <a:xfrm>
            <a:off x="9119256" y="1263356"/>
            <a:ext cx="1828800" cy="18288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3;g13c32615742_0_61">
            <a:extLst>
              <a:ext uri="{FF2B5EF4-FFF2-40B4-BE49-F238E27FC236}">
                <a16:creationId xmlns:a16="http://schemas.microsoft.com/office/drawing/2014/main" id="{76546D22-D641-7B76-47B5-5E5A4FE9D7E9}"/>
              </a:ext>
            </a:extLst>
          </p:cNvPr>
          <p:cNvSpPr txBox="1"/>
          <p:nvPr/>
        </p:nvSpPr>
        <p:spPr>
          <a:xfrm>
            <a:off x="7809819" y="1312478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3" name="Google Shape;74;g13c32615742_0_61">
            <a:extLst>
              <a:ext uri="{FF2B5EF4-FFF2-40B4-BE49-F238E27FC236}">
                <a16:creationId xmlns:a16="http://schemas.microsoft.com/office/drawing/2014/main" id="{DD6947CC-FFE8-2EEC-8664-DA7DB662E37D}"/>
              </a:ext>
            </a:extLst>
          </p:cNvPr>
          <p:cNvSpPr txBox="1"/>
          <p:nvPr/>
        </p:nvSpPr>
        <p:spPr>
          <a:xfrm>
            <a:off x="9588788" y="1312477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cxnSp>
        <p:nvCxnSpPr>
          <p:cNvPr id="14" name="Google Shape;103;g13c32615742_0_61">
            <a:extLst>
              <a:ext uri="{FF2B5EF4-FFF2-40B4-BE49-F238E27FC236}">
                <a16:creationId xmlns:a16="http://schemas.microsoft.com/office/drawing/2014/main" id="{B57CD49E-22F5-EF5A-5645-A766A27E4457}"/>
              </a:ext>
            </a:extLst>
          </p:cNvPr>
          <p:cNvCxnSpPr/>
          <p:nvPr/>
        </p:nvCxnSpPr>
        <p:spPr>
          <a:xfrm>
            <a:off x="7584394" y="2325664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104;g13c32615742_0_61">
            <a:extLst>
              <a:ext uri="{FF2B5EF4-FFF2-40B4-BE49-F238E27FC236}">
                <a16:creationId xmlns:a16="http://schemas.microsoft.com/office/drawing/2014/main" id="{E475DFCC-2435-936E-2623-42E315262851}"/>
              </a:ext>
            </a:extLst>
          </p:cNvPr>
          <p:cNvCxnSpPr/>
          <p:nvPr/>
        </p:nvCxnSpPr>
        <p:spPr>
          <a:xfrm>
            <a:off x="8390308" y="2177756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6" name="Google Shape;105;g13c32615742_0_61">
            <a:extLst>
              <a:ext uri="{FF2B5EF4-FFF2-40B4-BE49-F238E27FC236}">
                <a16:creationId xmlns:a16="http://schemas.microsoft.com/office/drawing/2014/main" id="{168BE651-DA93-F6F2-37A5-26DFF1D32788}"/>
              </a:ext>
            </a:extLst>
          </p:cNvPr>
          <p:cNvSpPr/>
          <p:nvPr/>
        </p:nvSpPr>
        <p:spPr>
          <a:xfrm rot="5400000">
            <a:off x="7581977" y="1431622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06;g13c32615742_0_61">
            <a:extLst>
              <a:ext uri="{FF2B5EF4-FFF2-40B4-BE49-F238E27FC236}">
                <a16:creationId xmlns:a16="http://schemas.microsoft.com/office/drawing/2014/main" id="{9AC6AA86-477E-3501-D3B8-7E23AAF234E9}"/>
              </a:ext>
            </a:extLst>
          </p:cNvPr>
          <p:cNvSpPr/>
          <p:nvPr/>
        </p:nvSpPr>
        <p:spPr>
          <a:xfrm rot="16200000">
            <a:off x="8360510" y="2391938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07;g13c32615742_0_61">
            <a:extLst>
              <a:ext uri="{FF2B5EF4-FFF2-40B4-BE49-F238E27FC236}">
                <a16:creationId xmlns:a16="http://schemas.microsoft.com/office/drawing/2014/main" id="{62C5BB1E-5054-3759-E14D-78EDF3EB7C2D}"/>
              </a:ext>
            </a:extLst>
          </p:cNvPr>
          <p:cNvCxnSpPr/>
          <p:nvPr/>
        </p:nvCxnSpPr>
        <p:spPr>
          <a:xfrm rot="5400000">
            <a:off x="9790634" y="1901937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108;g13c32615742_0_61">
            <a:extLst>
              <a:ext uri="{FF2B5EF4-FFF2-40B4-BE49-F238E27FC236}">
                <a16:creationId xmlns:a16="http://schemas.microsoft.com/office/drawing/2014/main" id="{0401BD40-A643-B935-9FE8-C1CED26B7527}"/>
              </a:ext>
            </a:extLst>
          </p:cNvPr>
          <p:cNvCxnSpPr/>
          <p:nvPr/>
        </p:nvCxnSpPr>
        <p:spPr>
          <a:xfrm rot="5400000">
            <a:off x="9938542" y="2707851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20" name="Google Shape;109;g13c32615742_0_61">
            <a:extLst>
              <a:ext uri="{FF2B5EF4-FFF2-40B4-BE49-F238E27FC236}">
                <a16:creationId xmlns:a16="http://schemas.microsoft.com/office/drawing/2014/main" id="{6068C6EA-104E-F0AE-4FCD-58268BFDA159}"/>
              </a:ext>
            </a:extLst>
          </p:cNvPr>
          <p:cNvSpPr/>
          <p:nvPr/>
        </p:nvSpPr>
        <p:spPr>
          <a:xfrm rot="10800000">
            <a:off x="10360250" y="1620206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10;g13c32615742_0_61">
            <a:extLst>
              <a:ext uri="{FF2B5EF4-FFF2-40B4-BE49-F238E27FC236}">
                <a16:creationId xmlns:a16="http://schemas.microsoft.com/office/drawing/2014/main" id="{2991766C-1BFF-7A88-CA41-836434868B15}"/>
              </a:ext>
            </a:extLst>
          </p:cNvPr>
          <p:cNvSpPr/>
          <p:nvPr/>
        </p:nvSpPr>
        <p:spPr>
          <a:xfrm>
            <a:off x="9332662" y="2325664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82;g13c32615742_0_61">
            <a:extLst>
              <a:ext uri="{FF2B5EF4-FFF2-40B4-BE49-F238E27FC236}">
                <a16:creationId xmlns:a16="http://schemas.microsoft.com/office/drawing/2014/main" id="{816FE9CB-4397-AC41-352E-799D64F97F91}"/>
              </a:ext>
            </a:extLst>
          </p:cNvPr>
          <p:cNvGrpSpPr/>
          <p:nvPr/>
        </p:nvGrpSpPr>
        <p:grpSpPr>
          <a:xfrm>
            <a:off x="3646703" y="1626899"/>
            <a:ext cx="1828800" cy="914400"/>
            <a:chOff x="7379627" y="4979725"/>
            <a:chExt cx="1828800" cy="914400"/>
          </a:xfrm>
        </p:grpSpPr>
        <p:grpSp>
          <p:nvGrpSpPr>
            <p:cNvPr id="23" name="Google Shape;83;g13c32615742_0_61">
              <a:extLst>
                <a:ext uri="{FF2B5EF4-FFF2-40B4-BE49-F238E27FC236}">
                  <a16:creationId xmlns:a16="http://schemas.microsoft.com/office/drawing/2014/main" id="{783C3F3B-F3C5-55AD-B948-B3110C98814F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27" name="Google Shape;84;g13c32615742_0_61">
                <a:extLst>
                  <a:ext uri="{FF2B5EF4-FFF2-40B4-BE49-F238E27FC236}">
                    <a16:creationId xmlns:a16="http://schemas.microsoft.com/office/drawing/2014/main" id="{4B06DC61-CE08-A5A3-2122-410225D0006B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85;g13c32615742_0_61">
                <a:extLst>
                  <a:ext uri="{FF2B5EF4-FFF2-40B4-BE49-F238E27FC236}">
                    <a16:creationId xmlns:a16="http://schemas.microsoft.com/office/drawing/2014/main" id="{9D2AB991-5E6A-6573-B001-B36A3323FFFA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24" name="Google Shape;86;g13c32615742_0_61">
              <a:extLst>
                <a:ext uri="{FF2B5EF4-FFF2-40B4-BE49-F238E27FC236}">
                  <a16:creationId xmlns:a16="http://schemas.microsoft.com/office/drawing/2014/main" id="{C5FCA9DE-433F-7C81-4CF4-60A4A7E95EA9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25" name="Google Shape;87;g13c32615742_0_61">
                <a:extLst>
                  <a:ext uri="{FF2B5EF4-FFF2-40B4-BE49-F238E27FC236}">
                    <a16:creationId xmlns:a16="http://schemas.microsoft.com/office/drawing/2014/main" id="{EAF828F6-171D-97CF-A3E8-A6492AEF181C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88;g13c32615742_0_61">
                <a:extLst>
                  <a:ext uri="{FF2B5EF4-FFF2-40B4-BE49-F238E27FC236}">
                    <a16:creationId xmlns:a16="http://schemas.microsoft.com/office/drawing/2014/main" id="{B5A91E3D-221A-EB6F-F0E5-69C652360D78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grpSp>
        <p:nvGrpSpPr>
          <p:cNvPr id="29" name="Google Shape;114;g13c32615742_0_61">
            <a:extLst>
              <a:ext uri="{FF2B5EF4-FFF2-40B4-BE49-F238E27FC236}">
                <a16:creationId xmlns:a16="http://schemas.microsoft.com/office/drawing/2014/main" id="{D27E9396-CF98-8E51-0E3A-82379082BA80}"/>
              </a:ext>
            </a:extLst>
          </p:cNvPr>
          <p:cNvGrpSpPr/>
          <p:nvPr/>
        </p:nvGrpSpPr>
        <p:grpSpPr>
          <a:xfrm rot="10800000" flipH="1">
            <a:off x="4984987" y="1912395"/>
            <a:ext cx="103291" cy="452365"/>
            <a:chOff x="4313554" y="1813163"/>
            <a:chExt cx="92900" cy="452365"/>
          </a:xfrm>
        </p:grpSpPr>
        <p:cxnSp>
          <p:nvCxnSpPr>
            <p:cNvPr id="30" name="Google Shape;115;g13c32615742_0_61">
              <a:extLst>
                <a:ext uri="{FF2B5EF4-FFF2-40B4-BE49-F238E27FC236}">
                  <a16:creationId xmlns:a16="http://schemas.microsoft.com/office/drawing/2014/main" id="{2EA45716-4747-F8B7-613F-AF5BF200D649}"/>
                </a:ext>
              </a:extLst>
            </p:cNvPr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116;g13c32615742_0_61">
              <a:extLst>
                <a:ext uri="{FF2B5EF4-FFF2-40B4-BE49-F238E27FC236}">
                  <a16:creationId xmlns:a16="http://schemas.microsoft.com/office/drawing/2014/main" id="{EE52D54E-E509-86B0-D15D-4F13FA7A97C1}"/>
                </a:ext>
              </a:extLst>
            </p:cNvPr>
            <p:cNvCxnSpPr/>
            <p:nvPr/>
          </p:nvCxnSpPr>
          <p:spPr>
            <a:xfrm rot="10800000">
              <a:off x="4406454" y="1813163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" name="Google Shape;117;g13c32615742_0_61">
              <a:extLst>
                <a:ext uri="{FF2B5EF4-FFF2-40B4-BE49-F238E27FC236}">
                  <a16:creationId xmlns:a16="http://schemas.microsoft.com/office/drawing/2014/main" id="{FFABB010-EC9F-8630-A62B-1CED0D5E6228}"/>
                </a:ext>
              </a:extLst>
            </p:cNvPr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3" name="Google Shape;125;g13c32615742_0_61">
            <a:extLst>
              <a:ext uri="{FF2B5EF4-FFF2-40B4-BE49-F238E27FC236}">
                <a16:creationId xmlns:a16="http://schemas.microsoft.com/office/drawing/2014/main" id="{29865766-E4AC-F9A5-3C55-D490E2CB48A9}"/>
              </a:ext>
            </a:extLst>
          </p:cNvPr>
          <p:cNvGrpSpPr/>
          <p:nvPr/>
        </p:nvGrpSpPr>
        <p:grpSpPr>
          <a:xfrm rot="5400000">
            <a:off x="3840141" y="2086141"/>
            <a:ext cx="450850" cy="143303"/>
            <a:chOff x="3670526" y="4463332"/>
            <a:chExt cx="450850" cy="143303"/>
          </a:xfrm>
        </p:grpSpPr>
        <p:cxnSp>
          <p:nvCxnSpPr>
            <p:cNvPr id="34" name="Google Shape;126;g13c32615742_0_61">
              <a:extLst>
                <a:ext uri="{FF2B5EF4-FFF2-40B4-BE49-F238E27FC236}">
                  <a16:creationId xmlns:a16="http://schemas.microsoft.com/office/drawing/2014/main" id="{7E5EA5E3-1E3C-99DF-5123-E53FC9E72513}"/>
                </a:ext>
              </a:extLst>
            </p:cNvPr>
            <p:cNvCxnSpPr/>
            <p:nvPr/>
          </p:nvCxnSpPr>
          <p:spPr>
            <a:xfrm>
              <a:off x="3670526" y="4606635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5" name="Google Shape;127;g13c32615742_0_61">
              <a:extLst>
                <a:ext uri="{FF2B5EF4-FFF2-40B4-BE49-F238E27FC236}">
                  <a16:creationId xmlns:a16="http://schemas.microsoft.com/office/drawing/2014/main" id="{1F911922-AE50-92E9-447E-BBD0106686C3}"/>
                </a:ext>
              </a:extLst>
            </p:cNvPr>
            <p:cNvCxnSpPr/>
            <p:nvPr/>
          </p:nvCxnSpPr>
          <p:spPr>
            <a:xfrm>
              <a:off x="3670526" y="446333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36" name="Google Shape;82;g13c32615742_0_61">
            <a:extLst>
              <a:ext uri="{FF2B5EF4-FFF2-40B4-BE49-F238E27FC236}">
                <a16:creationId xmlns:a16="http://schemas.microsoft.com/office/drawing/2014/main" id="{00F3B957-9D92-8F0D-2CE8-D7E273DB3613}"/>
              </a:ext>
            </a:extLst>
          </p:cNvPr>
          <p:cNvGrpSpPr/>
          <p:nvPr/>
        </p:nvGrpSpPr>
        <p:grpSpPr>
          <a:xfrm>
            <a:off x="6669994" y="5343335"/>
            <a:ext cx="1828800" cy="914400"/>
            <a:chOff x="7379627" y="4979725"/>
            <a:chExt cx="1828800" cy="914400"/>
          </a:xfrm>
        </p:grpSpPr>
        <p:grpSp>
          <p:nvGrpSpPr>
            <p:cNvPr id="37" name="Google Shape;83;g13c32615742_0_61">
              <a:extLst>
                <a:ext uri="{FF2B5EF4-FFF2-40B4-BE49-F238E27FC236}">
                  <a16:creationId xmlns:a16="http://schemas.microsoft.com/office/drawing/2014/main" id="{886D9123-21FE-2CE0-7D15-2B051DA09D8C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41" name="Google Shape;84;g13c32615742_0_61">
                <a:extLst>
                  <a:ext uri="{FF2B5EF4-FFF2-40B4-BE49-F238E27FC236}">
                    <a16:creationId xmlns:a16="http://schemas.microsoft.com/office/drawing/2014/main" id="{453446D4-E9EA-0306-F91F-F9CF479AEDDD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5;g13c32615742_0_61">
                <a:extLst>
                  <a:ext uri="{FF2B5EF4-FFF2-40B4-BE49-F238E27FC236}">
                    <a16:creationId xmlns:a16="http://schemas.microsoft.com/office/drawing/2014/main" id="{45CE7A28-D710-6FB8-FA3D-46BCC43CD3C3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38" name="Google Shape;86;g13c32615742_0_61">
              <a:extLst>
                <a:ext uri="{FF2B5EF4-FFF2-40B4-BE49-F238E27FC236}">
                  <a16:creationId xmlns:a16="http://schemas.microsoft.com/office/drawing/2014/main" id="{415B3662-AADC-DF47-7D88-428E5032A878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39" name="Google Shape;87;g13c32615742_0_61">
                <a:extLst>
                  <a:ext uri="{FF2B5EF4-FFF2-40B4-BE49-F238E27FC236}">
                    <a16:creationId xmlns:a16="http://schemas.microsoft.com/office/drawing/2014/main" id="{AE45F9D1-D095-4C7D-28F3-C355DC18F57B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8;g13c32615742_0_61">
                <a:extLst>
                  <a:ext uri="{FF2B5EF4-FFF2-40B4-BE49-F238E27FC236}">
                    <a16:creationId xmlns:a16="http://schemas.microsoft.com/office/drawing/2014/main" id="{54751732-4293-B4F2-EDE2-08F9DFB19371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grpSp>
        <p:nvGrpSpPr>
          <p:cNvPr id="43" name="Google Shape;114;g13c32615742_0_61">
            <a:extLst>
              <a:ext uri="{FF2B5EF4-FFF2-40B4-BE49-F238E27FC236}">
                <a16:creationId xmlns:a16="http://schemas.microsoft.com/office/drawing/2014/main" id="{981CEFFA-5A55-A75F-22F4-C30EE7026F2A}"/>
              </a:ext>
            </a:extLst>
          </p:cNvPr>
          <p:cNvGrpSpPr/>
          <p:nvPr/>
        </p:nvGrpSpPr>
        <p:grpSpPr>
          <a:xfrm flipH="1">
            <a:off x="7995812" y="5628831"/>
            <a:ext cx="103291" cy="452365"/>
            <a:chOff x="4313554" y="1813163"/>
            <a:chExt cx="92900" cy="452365"/>
          </a:xfrm>
        </p:grpSpPr>
        <p:cxnSp>
          <p:nvCxnSpPr>
            <p:cNvPr id="44" name="Google Shape;115;g13c32615742_0_61">
              <a:extLst>
                <a:ext uri="{FF2B5EF4-FFF2-40B4-BE49-F238E27FC236}">
                  <a16:creationId xmlns:a16="http://schemas.microsoft.com/office/drawing/2014/main" id="{BD8E1E27-AE3F-EAA1-09DF-F1A3160E3809}"/>
                </a:ext>
              </a:extLst>
            </p:cNvPr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Google Shape;116;g13c32615742_0_61">
              <a:extLst>
                <a:ext uri="{FF2B5EF4-FFF2-40B4-BE49-F238E27FC236}">
                  <a16:creationId xmlns:a16="http://schemas.microsoft.com/office/drawing/2014/main" id="{C4EF35B2-4012-3408-C13D-9AEC266AD5C2}"/>
                </a:ext>
              </a:extLst>
            </p:cNvPr>
            <p:cNvCxnSpPr/>
            <p:nvPr/>
          </p:nvCxnSpPr>
          <p:spPr>
            <a:xfrm rot="10800000">
              <a:off x="4406454" y="1813163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6" name="Google Shape;117;g13c32615742_0_61">
              <a:extLst>
                <a:ext uri="{FF2B5EF4-FFF2-40B4-BE49-F238E27FC236}">
                  <a16:creationId xmlns:a16="http://schemas.microsoft.com/office/drawing/2014/main" id="{1F10DE53-DC32-6BC7-FCEB-772F4C55190A}"/>
                </a:ext>
              </a:extLst>
            </p:cNvPr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7" name="Google Shape;125;g13c32615742_0_61">
            <a:extLst>
              <a:ext uri="{FF2B5EF4-FFF2-40B4-BE49-F238E27FC236}">
                <a16:creationId xmlns:a16="http://schemas.microsoft.com/office/drawing/2014/main" id="{A9CBB692-57CD-C7BF-0D69-320462968179}"/>
              </a:ext>
            </a:extLst>
          </p:cNvPr>
          <p:cNvGrpSpPr/>
          <p:nvPr/>
        </p:nvGrpSpPr>
        <p:grpSpPr>
          <a:xfrm rot="5400000">
            <a:off x="6863432" y="5802577"/>
            <a:ext cx="450850" cy="143303"/>
            <a:chOff x="3670526" y="4463332"/>
            <a:chExt cx="450850" cy="143303"/>
          </a:xfrm>
        </p:grpSpPr>
        <p:cxnSp>
          <p:nvCxnSpPr>
            <p:cNvPr id="48" name="Google Shape;126;g13c32615742_0_61">
              <a:extLst>
                <a:ext uri="{FF2B5EF4-FFF2-40B4-BE49-F238E27FC236}">
                  <a16:creationId xmlns:a16="http://schemas.microsoft.com/office/drawing/2014/main" id="{ACE130EE-B86D-031E-973D-D87576B0F854}"/>
                </a:ext>
              </a:extLst>
            </p:cNvPr>
            <p:cNvCxnSpPr/>
            <p:nvPr/>
          </p:nvCxnSpPr>
          <p:spPr>
            <a:xfrm>
              <a:off x="3670526" y="4606635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" name="Google Shape;127;g13c32615742_0_61">
              <a:extLst>
                <a:ext uri="{FF2B5EF4-FFF2-40B4-BE49-F238E27FC236}">
                  <a16:creationId xmlns:a16="http://schemas.microsoft.com/office/drawing/2014/main" id="{975F423F-AE61-4C85-612A-816311ABA620}"/>
                </a:ext>
              </a:extLst>
            </p:cNvPr>
            <p:cNvCxnSpPr/>
            <p:nvPr/>
          </p:nvCxnSpPr>
          <p:spPr>
            <a:xfrm>
              <a:off x="3670526" y="446333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50" name="Google Shape;96;g13c32615742_0_61">
            <a:extLst>
              <a:ext uri="{FF2B5EF4-FFF2-40B4-BE49-F238E27FC236}">
                <a16:creationId xmlns:a16="http://schemas.microsoft.com/office/drawing/2014/main" id="{69D25C29-3C5B-E6C0-2A05-5A8F9573B077}"/>
              </a:ext>
            </a:extLst>
          </p:cNvPr>
          <p:cNvGrpSpPr/>
          <p:nvPr/>
        </p:nvGrpSpPr>
        <p:grpSpPr>
          <a:xfrm>
            <a:off x="8335167" y="4270055"/>
            <a:ext cx="1828800" cy="914400"/>
            <a:chOff x="7379627" y="4979725"/>
            <a:chExt cx="1828800" cy="914400"/>
          </a:xfrm>
        </p:grpSpPr>
        <p:grpSp>
          <p:nvGrpSpPr>
            <p:cNvPr id="51" name="Google Shape;97;g13c32615742_0_61">
              <a:extLst>
                <a:ext uri="{FF2B5EF4-FFF2-40B4-BE49-F238E27FC236}">
                  <a16:creationId xmlns:a16="http://schemas.microsoft.com/office/drawing/2014/main" id="{1DF4B23D-B427-C443-355D-CDD50B258C0B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55" name="Google Shape;98;g13c32615742_0_61">
                <a:extLst>
                  <a:ext uri="{FF2B5EF4-FFF2-40B4-BE49-F238E27FC236}">
                    <a16:creationId xmlns:a16="http://schemas.microsoft.com/office/drawing/2014/main" id="{ED43E4E7-40FE-3010-950A-4E9EA83837AF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538C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99;g13c32615742_0_61">
                <a:extLst>
                  <a:ext uri="{FF2B5EF4-FFF2-40B4-BE49-F238E27FC236}">
                    <a16:creationId xmlns:a16="http://schemas.microsoft.com/office/drawing/2014/main" id="{6ADFE2A1-1D17-1667-E771-8641ADF769C7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52" name="Google Shape;100;g13c32615742_0_61">
              <a:extLst>
                <a:ext uri="{FF2B5EF4-FFF2-40B4-BE49-F238E27FC236}">
                  <a16:creationId xmlns:a16="http://schemas.microsoft.com/office/drawing/2014/main" id="{ABB014AA-E815-E374-EC43-03F753A87CF3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53" name="Google Shape;101;g13c32615742_0_61">
                <a:extLst>
                  <a:ext uri="{FF2B5EF4-FFF2-40B4-BE49-F238E27FC236}">
                    <a16:creationId xmlns:a16="http://schemas.microsoft.com/office/drawing/2014/main" id="{FF629FE0-EC82-26F9-E2FE-3BB4025F76E5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538C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02;g13c32615742_0_61">
                <a:extLst>
                  <a:ext uri="{FF2B5EF4-FFF2-40B4-BE49-F238E27FC236}">
                    <a16:creationId xmlns:a16="http://schemas.microsoft.com/office/drawing/2014/main" id="{1A166626-D765-02F8-3F7A-6DC7DF07E6A2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grpSp>
        <p:nvGrpSpPr>
          <p:cNvPr id="57" name="Google Shape;122;g13c32615742_0_61">
            <a:extLst>
              <a:ext uri="{FF2B5EF4-FFF2-40B4-BE49-F238E27FC236}">
                <a16:creationId xmlns:a16="http://schemas.microsoft.com/office/drawing/2014/main" id="{BDE4B8F0-B856-440D-079A-4B43EAF3EE47}"/>
              </a:ext>
            </a:extLst>
          </p:cNvPr>
          <p:cNvGrpSpPr/>
          <p:nvPr/>
        </p:nvGrpSpPr>
        <p:grpSpPr>
          <a:xfrm>
            <a:off x="8558397" y="4701926"/>
            <a:ext cx="450850" cy="143303"/>
            <a:chOff x="3670526" y="4463332"/>
            <a:chExt cx="450850" cy="143303"/>
          </a:xfrm>
        </p:grpSpPr>
        <p:cxnSp>
          <p:nvCxnSpPr>
            <p:cNvPr id="58" name="Google Shape;123;g13c32615742_0_61">
              <a:extLst>
                <a:ext uri="{FF2B5EF4-FFF2-40B4-BE49-F238E27FC236}">
                  <a16:creationId xmlns:a16="http://schemas.microsoft.com/office/drawing/2014/main" id="{7A89C1BD-6AF8-AFE4-DED1-6C98212B439D}"/>
                </a:ext>
              </a:extLst>
            </p:cNvPr>
            <p:cNvCxnSpPr/>
            <p:nvPr/>
          </p:nvCxnSpPr>
          <p:spPr>
            <a:xfrm>
              <a:off x="3670526" y="4606635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9" name="Google Shape;124;g13c32615742_0_61">
              <a:extLst>
                <a:ext uri="{FF2B5EF4-FFF2-40B4-BE49-F238E27FC236}">
                  <a16:creationId xmlns:a16="http://schemas.microsoft.com/office/drawing/2014/main" id="{F80C0FA6-440A-D276-FFC4-EAE16493EFED}"/>
                </a:ext>
              </a:extLst>
            </p:cNvPr>
            <p:cNvCxnSpPr/>
            <p:nvPr/>
          </p:nvCxnSpPr>
          <p:spPr>
            <a:xfrm>
              <a:off x="3670526" y="446333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60" name="Google Shape;131;g13c32615742_0_61">
            <a:extLst>
              <a:ext uri="{FF2B5EF4-FFF2-40B4-BE49-F238E27FC236}">
                <a16:creationId xmlns:a16="http://schemas.microsoft.com/office/drawing/2014/main" id="{A9BB7BBD-2D8D-ACFB-33B2-FBA1337F90C9}"/>
              </a:ext>
            </a:extLst>
          </p:cNvPr>
          <p:cNvGrpSpPr/>
          <p:nvPr/>
        </p:nvGrpSpPr>
        <p:grpSpPr>
          <a:xfrm rot="16200000" flipH="1">
            <a:off x="9646123" y="4536660"/>
            <a:ext cx="121833" cy="452365"/>
            <a:chOff x="4313554" y="1813163"/>
            <a:chExt cx="92900" cy="452365"/>
          </a:xfrm>
        </p:grpSpPr>
        <p:cxnSp>
          <p:nvCxnSpPr>
            <p:cNvPr id="61" name="Google Shape;132;g13c32615742_0_61">
              <a:extLst>
                <a:ext uri="{FF2B5EF4-FFF2-40B4-BE49-F238E27FC236}">
                  <a16:creationId xmlns:a16="http://schemas.microsoft.com/office/drawing/2014/main" id="{C605930C-F365-CAC7-CDDA-D92713A843C4}"/>
                </a:ext>
              </a:extLst>
            </p:cNvPr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133;g13c32615742_0_61">
              <a:extLst>
                <a:ext uri="{FF2B5EF4-FFF2-40B4-BE49-F238E27FC236}">
                  <a16:creationId xmlns:a16="http://schemas.microsoft.com/office/drawing/2014/main" id="{59A5B50E-5570-241D-69AC-F6642ABF1B68}"/>
                </a:ext>
              </a:extLst>
            </p:cNvPr>
            <p:cNvCxnSpPr/>
            <p:nvPr/>
          </p:nvCxnSpPr>
          <p:spPr>
            <a:xfrm rot="10800000">
              <a:off x="4406454" y="1813163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3" name="Google Shape;134;g13c32615742_0_61">
              <a:extLst>
                <a:ext uri="{FF2B5EF4-FFF2-40B4-BE49-F238E27FC236}">
                  <a16:creationId xmlns:a16="http://schemas.microsoft.com/office/drawing/2014/main" id="{7279E3F8-9874-AB38-BE5F-DE842A66C7DB}"/>
                </a:ext>
              </a:extLst>
            </p:cNvPr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9" name="Google Shape;96;g13c32615742_0_61">
            <a:extLst>
              <a:ext uri="{FF2B5EF4-FFF2-40B4-BE49-F238E27FC236}">
                <a16:creationId xmlns:a16="http://schemas.microsoft.com/office/drawing/2014/main" id="{79990890-16AA-ADD6-241C-61ED38EE492B}"/>
              </a:ext>
            </a:extLst>
          </p:cNvPr>
          <p:cNvGrpSpPr/>
          <p:nvPr/>
        </p:nvGrpSpPr>
        <p:grpSpPr>
          <a:xfrm>
            <a:off x="3218876" y="4425845"/>
            <a:ext cx="1828800" cy="914400"/>
            <a:chOff x="7379627" y="4979725"/>
            <a:chExt cx="1828800" cy="914400"/>
          </a:xfrm>
        </p:grpSpPr>
        <p:grpSp>
          <p:nvGrpSpPr>
            <p:cNvPr id="140" name="Google Shape;97;g13c32615742_0_61">
              <a:extLst>
                <a:ext uri="{FF2B5EF4-FFF2-40B4-BE49-F238E27FC236}">
                  <a16:creationId xmlns:a16="http://schemas.microsoft.com/office/drawing/2014/main" id="{3B901972-75A6-2A61-61BA-19CB889EDCAC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144" name="Google Shape;98;g13c32615742_0_61">
                <a:extLst>
                  <a:ext uri="{FF2B5EF4-FFF2-40B4-BE49-F238E27FC236}">
                    <a16:creationId xmlns:a16="http://schemas.microsoft.com/office/drawing/2014/main" id="{6741B1E8-4EED-F2FF-C0E6-B97D7F3011D2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538C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99;g13c32615742_0_61">
                <a:extLst>
                  <a:ext uri="{FF2B5EF4-FFF2-40B4-BE49-F238E27FC236}">
                    <a16:creationId xmlns:a16="http://schemas.microsoft.com/office/drawing/2014/main" id="{00D0DA83-8168-CBC2-ABFD-6745F54CCE0F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141" name="Google Shape;100;g13c32615742_0_61">
              <a:extLst>
                <a:ext uri="{FF2B5EF4-FFF2-40B4-BE49-F238E27FC236}">
                  <a16:creationId xmlns:a16="http://schemas.microsoft.com/office/drawing/2014/main" id="{86F91643-EC3D-7BE7-9CB3-61C38DCAA5F7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142" name="Google Shape;101;g13c32615742_0_61">
                <a:extLst>
                  <a:ext uri="{FF2B5EF4-FFF2-40B4-BE49-F238E27FC236}">
                    <a16:creationId xmlns:a16="http://schemas.microsoft.com/office/drawing/2014/main" id="{28892828-4FD7-8343-BA02-6FD4BCEE97A0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538C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02;g13c32615742_0_61">
                <a:extLst>
                  <a:ext uri="{FF2B5EF4-FFF2-40B4-BE49-F238E27FC236}">
                    <a16:creationId xmlns:a16="http://schemas.microsoft.com/office/drawing/2014/main" id="{E14F821F-EBF9-2314-CCE3-335BA1549357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grpSp>
        <p:nvGrpSpPr>
          <p:cNvPr id="146" name="Google Shape;122;g13c32615742_0_61">
            <a:extLst>
              <a:ext uri="{FF2B5EF4-FFF2-40B4-BE49-F238E27FC236}">
                <a16:creationId xmlns:a16="http://schemas.microsoft.com/office/drawing/2014/main" id="{8F580D55-6332-0070-0A6E-CF2E26E40EC2}"/>
              </a:ext>
            </a:extLst>
          </p:cNvPr>
          <p:cNvGrpSpPr/>
          <p:nvPr/>
        </p:nvGrpSpPr>
        <p:grpSpPr>
          <a:xfrm>
            <a:off x="3442106" y="4857716"/>
            <a:ext cx="450850" cy="143303"/>
            <a:chOff x="3670526" y="4463332"/>
            <a:chExt cx="450850" cy="143303"/>
          </a:xfrm>
        </p:grpSpPr>
        <p:cxnSp>
          <p:nvCxnSpPr>
            <p:cNvPr id="147" name="Google Shape;123;g13c32615742_0_61">
              <a:extLst>
                <a:ext uri="{FF2B5EF4-FFF2-40B4-BE49-F238E27FC236}">
                  <a16:creationId xmlns:a16="http://schemas.microsoft.com/office/drawing/2014/main" id="{C5D1386D-B0F7-6474-1070-5450FD62DDF5}"/>
                </a:ext>
              </a:extLst>
            </p:cNvPr>
            <p:cNvCxnSpPr/>
            <p:nvPr/>
          </p:nvCxnSpPr>
          <p:spPr>
            <a:xfrm>
              <a:off x="3670526" y="4606635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8" name="Google Shape;124;g13c32615742_0_61">
              <a:extLst>
                <a:ext uri="{FF2B5EF4-FFF2-40B4-BE49-F238E27FC236}">
                  <a16:creationId xmlns:a16="http://schemas.microsoft.com/office/drawing/2014/main" id="{0A8940BA-F4C8-CF21-DA56-3EA84EFCADA8}"/>
                </a:ext>
              </a:extLst>
            </p:cNvPr>
            <p:cNvCxnSpPr/>
            <p:nvPr/>
          </p:nvCxnSpPr>
          <p:spPr>
            <a:xfrm>
              <a:off x="3670526" y="446333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49" name="Google Shape;131;g13c32615742_0_61">
            <a:extLst>
              <a:ext uri="{FF2B5EF4-FFF2-40B4-BE49-F238E27FC236}">
                <a16:creationId xmlns:a16="http://schemas.microsoft.com/office/drawing/2014/main" id="{83273FB9-1AA5-4E7D-57C1-14CBB2BD780D}"/>
              </a:ext>
            </a:extLst>
          </p:cNvPr>
          <p:cNvGrpSpPr/>
          <p:nvPr/>
        </p:nvGrpSpPr>
        <p:grpSpPr>
          <a:xfrm rot="5400000" flipH="1">
            <a:off x="4543439" y="4675160"/>
            <a:ext cx="118478" cy="452365"/>
            <a:chOff x="4313554" y="1813163"/>
            <a:chExt cx="92900" cy="452365"/>
          </a:xfrm>
        </p:grpSpPr>
        <p:cxnSp>
          <p:nvCxnSpPr>
            <p:cNvPr id="150" name="Google Shape;132;g13c32615742_0_61">
              <a:extLst>
                <a:ext uri="{FF2B5EF4-FFF2-40B4-BE49-F238E27FC236}">
                  <a16:creationId xmlns:a16="http://schemas.microsoft.com/office/drawing/2014/main" id="{718A3D2C-3CF0-BD3B-85B2-1706129743E2}"/>
                </a:ext>
              </a:extLst>
            </p:cNvPr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33;g13c32615742_0_61">
              <a:extLst>
                <a:ext uri="{FF2B5EF4-FFF2-40B4-BE49-F238E27FC236}">
                  <a16:creationId xmlns:a16="http://schemas.microsoft.com/office/drawing/2014/main" id="{ABC53CAE-3761-7E61-38B5-C2B4576BC77C}"/>
                </a:ext>
              </a:extLst>
            </p:cNvPr>
            <p:cNvCxnSpPr/>
            <p:nvPr/>
          </p:nvCxnSpPr>
          <p:spPr>
            <a:xfrm rot="10800000">
              <a:off x="4406454" y="1813163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2" name="Google Shape;134;g13c32615742_0_61">
              <a:extLst>
                <a:ext uri="{FF2B5EF4-FFF2-40B4-BE49-F238E27FC236}">
                  <a16:creationId xmlns:a16="http://schemas.microsoft.com/office/drawing/2014/main" id="{4C121144-32B8-1A4D-53D1-8F3EE974A018}"/>
                </a:ext>
              </a:extLst>
            </p:cNvPr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131951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Google Shape;996;g13c16be8b64_0_147" descr="A diagram of multiple different direction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8436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g13c16be8b64_0_147"/>
          <p:cNvSpPr/>
          <p:nvPr/>
        </p:nvSpPr>
        <p:spPr>
          <a:xfrm>
            <a:off x="9107061" y="2292289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g13c16be8b64_0_147"/>
          <p:cNvSpPr/>
          <p:nvPr/>
        </p:nvSpPr>
        <p:spPr>
          <a:xfrm>
            <a:off x="6112979" y="211012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g13c16be8b64_0_147"/>
          <p:cNvSpPr txBox="1"/>
          <p:nvPr/>
        </p:nvSpPr>
        <p:spPr>
          <a:xfrm>
            <a:off x="6307485" y="214374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000" name="Google Shape;1000;g13c16be8b64_0_147"/>
          <p:cNvSpPr/>
          <p:nvPr/>
        </p:nvSpPr>
        <p:spPr>
          <a:xfrm rot="5400000">
            <a:off x="7353257" y="5288449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g13c16be8b64_0_147"/>
          <p:cNvSpPr/>
          <p:nvPr/>
        </p:nvSpPr>
        <p:spPr>
          <a:xfrm>
            <a:off x="7208163" y="211012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g13c16be8b64_0_147"/>
          <p:cNvSpPr txBox="1"/>
          <p:nvPr/>
        </p:nvSpPr>
        <p:spPr>
          <a:xfrm>
            <a:off x="7402669" y="214374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cxnSp>
        <p:nvCxnSpPr>
          <p:cNvPr id="1003" name="Google Shape;1003;g13c16be8b64_0_147"/>
          <p:cNvCxnSpPr/>
          <p:nvPr/>
        </p:nvCxnSpPr>
        <p:spPr>
          <a:xfrm rot="10800000">
            <a:off x="6437947" y="5994456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004" name="Google Shape;1004;g13c16be8b64_0_147"/>
          <p:cNvSpPr/>
          <p:nvPr/>
        </p:nvSpPr>
        <p:spPr>
          <a:xfrm>
            <a:off x="7285158" y="2562655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5" name="Google Shape;1005;g13c16be8b64_0_147"/>
          <p:cNvCxnSpPr/>
          <p:nvPr/>
        </p:nvCxnSpPr>
        <p:spPr>
          <a:xfrm rot="5400000">
            <a:off x="6519957" y="2695155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006" name="Google Shape;1006;g13c16be8b64_0_147"/>
          <p:cNvSpPr/>
          <p:nvPr/>
        </p:nvSpPr>
        <p:spPr>
          <a:xfrm>
            <a:off x="9126307" y="5043200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g13c16be8b64_0_147"/>
          <p:cNvSpPr/>
          <p:nvPr/>
        </p:nvSpPr>
        <p:spPr>
          <a:xfrm>
            <a:off x="6112979" y="531752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g13c16be8b64_0_147"/>
          <p:cNvSpPr txBox="1"/>
          <p:nvPr/>
        </p:nvSpPr>
        <p:spPr>
          <a:xfrm>
            <a:off x="6307485" y="535114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009" name="Google Shape;1009;g13c16be8b64_0_147"/>
          <p:cNvSpPr/>
          <p:nvPr/>
        </p:nvSpPr>
        <p:spPr>
          <a:xfrm>
            <a:off x="7208163" y="531752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g13c16be8b64_0_147"/>
          <p:cNvSpPr txBox="1"/>
          <p:nvPr/>
        </p:nvSpPr>
        <p:spPr>
          <a:xfrm>
            <a:off x="7402669" y="535114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1011" name="Google Shape;1011;g13c16be8b64_0_147"/>
          <p:cNvSpPr/>
          <p:nvPr/>
        </p:nvSpPr>
        <p:spPr>
          <a:xfrm rot="-5400000">
            <a:off x="7783333" y="5787193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2" name="Google Shape;1012;g13c16be8b64_0_147"/>
          <p:cNvCxnSpPr/>
          <p:nvPr/>
        </p:nvCxnSpPr>
        <p:spPr>
          <a:xfrm>
            <a:off x="6397292" y="5813951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013" name="Google Shape;1013;g13c16be8b64_0_147"/>
          <p:cNvSpPr/>
          <p:nvPr/>
        </p:nvSpPr>
        <p:spPr>
          <a:xfrm rot="10800000">
            <a:off x="7785429" y="2146768"/>
            <a:ext cx="450850" cy="715850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4" name="Google Shape;1014;g13c16be8b64_0_147"/>
          <p:cNvCxnSpPr/>
          <p:nvPr/>
        </p:nvCxnSpPr>
        <p:spPr>
          <a:xfrm rot="-5400000">
            <a:off x="6337827" y="2730118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8"/>
          <p:cNvSpPr txBox="1">
            <a:spLocks noGrp="1"/>
          </p:cNvSpPr>
          <p:nvPr>
            <p:ph type="title"/>
          </p:nvPr>
        </p:nvSpPr>
        <p:spPr>
          <a:xfrm>
            <a:off x="3091344" y="2601721"/>
            <a:ext cx="66693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lt1"/>
                </a:solidFill>
              </a:rPr>
              <a:t>At-Grade Intersections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0" name="Google Shape;1020;p28"/>
          <p:cNvSpPr txBox="1"/>
          <p:nvPr/>
        </p:nvSpPr>
        <p:spPr>
          <a:xfrm>
            <a:off x="2431312" y="2754121"/>
            <a:ext cx="85902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Service Interchanges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48B3A-CD40-AFE2-84E2-5C862BB4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77" y="0"/>
            <a:ext cx="10226245" cy="6858000"/>
          </a:xfrm>
          <a:prstGeom prst="rect">
            <a:avLst/>
          </a:prstGeom>
        </p:spPr>
      </p:pic>
      <p:sp>
        <p:nvSpPr>
          <p:cNvPr id="4" name="Google Shape;336;g13c16be8b64_0_92">
            <a:extLst>
              <a:ext uri="{FF2B5EF4-FFF2-40B4-BE49-F238E27FC236}">
                <a16:creationId xmlns:a16="http://schemas.microsoft.com/office/drawing/2014/main" id="{CED1E41E-6AF3-3E0A-0533-213038569160}"/>
              </a:ext>
            </a:extLst>
          </p:cNvPr>
          <p:cNvSpPr/>
          <p:nvPr/>
        </p:nvSpPr>
        <p:spPr>
          <a:xfrm>
            <a:off x="4208515" y="306173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36;g13c16be8b64_0_92">
            <a:extLst>
              <a:ext uri="{FF2B5EF4-FFF2-40B4-BE49-F238E27FC236}">
                <a16:creationId xmlns:a16="http://schemas.microsoft.com/office/drawing/2014/main" id="{FCE717D8-0456-0BCA-7673-4D0B34D86BC8}"/>
              </a:ext>
            </a:extLst>
          </p:cNvPr>
          <p:cNvSpPr/>
          <p:nvPr/>
        </p:nvSpPr>
        <p:spPr>
          <a:xfrm>
            <a:off x="6611887" y="306173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703;g13c16be8b64_0_117">
            <a:extLst>
              <a:ext uri="{FF2B5EF4-FFF2-40B4-BE49-F238E27FC236}">
                <a16:creationId xmlns:a16="http://schemas.microsoft.com/office/drawing/2014/main" id="{0DFC6F37-2774-AED4-4C37-474505875792}"/>
              </a:ext>
            </a:extLst>
          </p:cNvPr>
          <p:cNvGrpSpPr/>
          <p:nvPr/>
        </p:nvGrpSpPr>
        <p:grpSpPr>
          <a:xfrm>
            <a:off x="7390833" y="4595785"/>
            <a:ext cx="1828800" cy="914400"/>
            <a:chOff x="7379627" y="4979725"/>
            <a:chExt cx="1828800" cy="914400"/>
          </a:xfrm>
        </p:grpSpPr>
        <p:grpSp>
          <p:nvGrpSpPr>
            <p:cNvPr id="19" name="Google Shape;704;g13c16be8b64_0_117">
              <a:extLst>
                <a:ext uri="{FF2B5EF4-FFF2-40B4-BE49-F238E27FC236}">
                  <a16:creationId xmlns:a16="http://schemas.microsoft.com/office/drawing/2014/main" id="{0C1CA840-401A-973D-64C3-F713860E21D7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23" name="Google Shape;705;g13c16be8b64_0_117">
                <a:extLst>
                  <a:ext uri="{FF2B5EF4-FFF2-40B4-BE49-F238E27FC236}">
                    <a16:creationId xmlns:a16="http://schemas.microsoft.com/office/drawing/2014/main" id="{AA63A4CC-1C20-1485-573E-CC5FA4514FF3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06;g13c16be8b64_0_117">
                <a:extLst>
                  <a:ext uri="{FF2B5EF4-FFF2-40B4-BE49-F238E27FC236}">
                    <a16:creationId xmlns:a16="http://schemas.microsoft.com/office/drawing/2014/main" id="{6AC56A77-51F3-DCF3-3E28-5546E95EF83F}"/>
                  </a:ext>
                </a:extLst>
              </p:cNvPr>
              <p:cNvSpPr txBox="1"/>
              <p:nvPr/>
            </p:nvSpPr>
            <p:spPr>
              <a:xfrm>
                <a:off x="7551791" y="429392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 dirty="0"/>
              </a:p>
            </p:txBody>
          </p:sp>
        </p:grpSp>
        <p:grpSp>
          <p:nvGrpSpPr>
            <p:cNvPr id="20" name="Google Shape;707;g13c16be8b64_0_117">
              <a:extLst>
                <a:ext uri="{FF2B5EF4-FFF2-40B4-BE49-F238E27FC236}">
                  <a16:creationId xmlns:a16="http://schemas.microsoft.com/office/drawing/2014/main" id="{B1F9986B-441D-151A-F42F-A15D159FF225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21" name="Google Shape;708;g13c16be8b64_0_117">
                <a:extLst>
                  <a:ext uri="{FF2B5EF4-FFF2-40B4-BE49-F238E27FC236}">
                    <a16:creationId xmlns:a16="http://schemas.microsoft.com/office/drawing/2014/main" id="{26CEECB4-472B-D782-0906-321FE130C3B1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09;g13c16be8b64_0_117">
                <a:extLst>
                  <a:ext uri="{FF2B5EF4-FFF2-40B4-BE49-F238E27FC236}">
                    <a16:creationId xmlns:a16="http://schemas.microsoft.com/office/drawing/2014/main" id="{62E5FFFA-E075-F42D-4B15-D916B086C38C}"/>
                  </a:ext>
                </a:extLst>
              </p:cNvPr>
              <p:cNvSpPr txBox="1"/>
              <p:nvPr/>
            </p:nvSpPr>
            <p:spPr>
              <a:xfrm>
                <a:off x="7551791" y="4297578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 dirty="0"/>
              </a:p>
            </p:txBody>
          </p:sp>
        </p:grpSp>
      </p:grpSp>
      <p:grpSp>
        <p:nvGrpSpPr>
          <p:cNvPr id="28" name="Google Shape;703;g13c16be8b64_0_117">
            <a:extLst>
              <a:ext uri="{FF2B5EF4-FFF2-40B4-BE49-F238E27FC236}">
                <a16:creationId xmlns:a16="http://schemas.microsoft.com/office/drawing/2014/main" id="{55B72A58-E6AB-BE3F-B16B-1C3D5220C5FC}"/>
              </a:ext>
            </a:extLst>
          </p:cNvPr>
          <p:cNvGrpSpPr/>
          <p:nvPr/>
        </p:nvGrpSpPr>
        <p:grpSpPr>
          <a:xfrm>
            <a:off x="2975782" y="2106440"/>
            <a:ext cx="1828800" cy="914400"/>
            <a:chOff x="7379627" y="4979725"/>
            <a:chExt cx="1828800" cy="914400"/>
          </a:xfrm>
        </p:grpSpPr>
        <p:grpSp>
          <p:nvGrpSpPr>
            <p:cNvPr id="29" name="Google Shape;704;g13c16be8b64_0_117">
              <a:extLst>
                <a:ext uri="{FF2B5EF4-FFF2-40B4-BE49-F238E27FC236}">
                  <a16:creationId xmlns:a16="http://schemas.microsoft.com/office/drawing/2014/main" id="{2FA726AC-26CB-EBC8-1FA8-D085073C8563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33" name="Google Shape;705;g13c16be8b64_0_117">
                <a:extLst>
                  <a:ext uri="{FF2B5EF4-FFF2-40B4-BE49-F238E27FC236}">
                    <a16:creationId xmlns:a16="http://schemas.microsoft.com/office/drawing/2014/main" id="{8DAB7F0D-C35F-61C0-F67A-5918B9732327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706;g13c16be8b64_0_117">
                <a:extLst>
                  <a:ext uri="{FF2B5EF4-FFF2-40B4-BE49-F238E27FC236}">
                    <a16:creationId xmlns:a16="http://schemas.microsoft.com/office/drawing/2014/main" id="{042A31A1-6740-A9E9-D96C-900472F27E24}"/>
                  </a:ext>
                </a:extLst>
              </p:cNvPr>
              <p:cNvSpPr txBox="1"/>
              <p:nvPr/>
            </p:nvSpPr>
            <p:spPr>
              <a:xfrm>
                <a:off x="7551791" y="429392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 dirty="0"/>
              </a:p>
            </p:txBody>
          </p:sp>
        </p:grpSp>
        <p:grpSp>
          <p:nvGrpSpPr>
            <p:cNvPr id="30" name="Google Shape;707;g13c16be8b64_0_117">
              <a:extLst>
                <a:ext uri="{FF2B5EF4-FFF2-40B4-BE49-F238E27FC236}">
                  <a16:creationId xmlns:a16="http://schemas.microsoft.com/office/drawing/2014/main" id="{5EC22257-2390-63DA-C60C-5D6DE072FA3E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31" name="Google Shape;708;g13c16be8b64_0_117">
                <a:extLst>
                  <a:ext uri="{FF2B5EF4-FFF2-40B4-BE49-F238E27FC236}">
                    <a16:creationId xmlns:a16="http://schemas.microsoft.com/office/drawing/2014/main" id="{044F97EC-81F3-2CFD-B9E9-5B86CA20204E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09;g13c16be8b64_0_117">
                <a:extLst>
                  <a:ext uri="{FF2B5EF4-FFF2-40B4-BE49-F238E27FC236}">
                    <a16:creationId xmlns:a16="http://schemas.microsoft.com/office/drawing/2014/main" id="{7A60264C-51AF-1D3A-4AF7-15FB8EF84934}"/>
                  </a:ext>
                </a:extLst>
              </p:cNvPr>
              <p:cNvSpPr txBox="1"/>
              <p:nvPr/>
            </p:nvSpPr>
            <p:spPr>
              <a:xfrm>
                <a:off x="7551791" y="4297578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 dirty="0"/>
              </a:p>
            </p:txBody>
          </p:sp>
        </p:grpSp>
      </p:grpSp>
      <p:grpSp>
        <p:nvGrpSpPr>
          <p:cNvPr id="37" name="Google Shape;131;g13c32615742_0_61">
            <a:extLst>
              <a:ext uri="{FF2B5EF4-FFF2-40B4-BE49-F238E27FC236}">
                <a16:creationId xmlns:a16="http://schemas.microsoft.com/office/drawing/2014/main" id="{086DDE83-B5A9-1B56-D50E-3A056B07A4B0}"/>
              </a:ext>
            </a:extLst>
          </p:cNvPr>
          <p:cNvGrpSpPr/>
          <p:nvPr/>
        </p:nvGrpSpPr>
        <p:grpSpPr>
          <a:xfrm rot="5400000" flipH="1">
            <a:off x="3377723" y="2494703"/>
            <a:ext cx="118478" cy="452365"/>
            <a:chOff x="4313554" y="1813163"/>
            <a:chExt cx="92900" cy="452365"/>
          </a:xfrm>
        </p:grpSpPr>
        <p:cxnSp>
          <p:nvCxnSpPr>
            <p:cNvPr id="38" name="Google Shape;132;g13c32615742_0_61">
              <a:extLst>
                <a:ext uri="{FF2B5EF4-FFF2-40B4-BE49-F238E27FC236}">
                  <a16:creationId xmlns:a16="http://schemas.microsoft.com/office/drawing/2014/main" id="{C68D3B29-0E9A-FFC8-E66B-4DFA9893558E}"/>
                </a:ext>
              </a:extLst>
            </p:cNvPr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133;g13c32615742_0_61">
              <a:extLst>
                <a:ext uri="{FF2B5EF4-FFF2-40B4-BE49-F238E27FC236}">
                  <a16:creationId xmlns:a16="http://schemas.microsoft.com/office/drawing/2014/main" id="{72B6B3F5-E873-A00D-C7CA-0F40E56FB58D}"/>
                </a:ext>
              </a:extLst>
            </p:cNvPr>
            <p:cNvCxnSpPr/>
            <p:nvPr/>
          </p:nvCxnSpPr>
          <p:spPr>
            <a:xfrm rot="10800000">
              <a:off x="4406454" y="1813163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0" name="Google Shape;134;g13c32615742_0_61">
              <a:extLst>
                <a:ext uri="{FF2B5EF4-FFF2-40B4-BE49-F238E27FC236}">
                  <a16:creationId xmlns:a16="http://schemas.microsoft.com/office/drawing/2014/main" id="{B7C629C6-1F6A-CD3A-577D-660450889F2F}"/>
                </a:ext>
              </a:extLst>
            </p:cNvPr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1" name="Google Shape;106;g13c32615742_0_61">
            <a:extLst>
              <a:ext uri="{FF2B5EF4-FFF2-40B4-BE49-F238E27FC236}">
                <a16:creationId xmlns:a16="http://schemas.microsoft.com/office/drawing/2014/main" id="{9802FE38-136E-DE32-1AAF-8435892CE84A}"/>
              </a:ext>
            </a:extLst>
          </p:cNvPr>
          <p:cNvSpPr/>
          <p:nvPr/>
        </p:nvSpPr>
        <p:spPr>
          <a:xfrm rot="5400000">
            <a:off x="2958892" y="2063550"/>
            <a:ext cx="450850" cy="653688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05;g13c32615742_0_61">
            <a:extLst>
              <a:ext uri="{FF2B5EF4-FFF2-40B4-BE49-F238E27FC236}">
                <a16:creationId xmlns:a16="http://schemas.microsoft.com/office/drawing/2014/main" id="{0FC07CCC-1A4A-D3CC-1948-45A15C0654C2}"/>
              </a:ext>
            </a:extLst>
          </p:cNvPr>
          <p:cNvSpPr/>
          <p:nvPr/>
        </p:nvSpPr>
        <p:spPr>
          <a:xfrm rot="10800000">
            <a:off x="4259209" y="2203583"/>
            <a:ext cx="663682" cy="41223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131;g13c32615742_0_61">
            <a:extLst>
              <a:ext uri="{FF2B5EF4-FFF2-40B4-BE49-F238E27FC236}">
                <a16:creationId xmlns:a16="http://schemas.microsoft.com/office/drawing/2014/main" id="{E08EBAD1-7906-CB5A-9E6E-9C445FA2B62B}"/>
              </a:ext>
            </a:extLst>
          </p:cNvPr>
          <p:cNvGrpSpPr/>
          <p:nvPr/>
        </p:nvGrpSpPr>
        <p:grpSpPr>
          <a:xfrm rot="16200000">
            <a:off x="4298291" y="2496531"/>
            <a:ext cx="106141" cy="452365"/>
            <a:chOff x="4313554" y="1813163"/>
            <a:chExt cx="92900" cy="452365"/>
          </a:xfrm>
        </p:grpSpPr>
        <p:cxnSp>
          <p:nvCxnSpPr>
            <p:cNvPr id="48" name="Google Shape;132;g13c32615742_0_61">
              <a:extLst>
                <a:ext uri="{FF2B5EF4-FFF2-40B4-BE49-F238E27FC236}">
                  <a16:creationId xmlns:a16="http://schemas.microsoft.com/office/drawing/2014/main" id="{BC343A44-F4B0-6F96-CEDA-7887537A75E7}"/>
                </a:ext>
              </a:extLst>
            </p:cNvPr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133;g13c32615742_0_61">
              <a:extLst>
                <a:ext uri="{FF2B5EF4-FFF2-40B4-BE49-F238E27FC236}">
                  <a16:creationId xmlns:a16="http://schemas.microsoft.com/office/drawing/2014/main" id="{C6A02B8D-3DF1-A731-6D85-3E5A3021CE70}"/>
                </a:ext>
              </a:extLst>
            </p:cNvPr>
            <p:cNvCxnSpPr/>
            <p:nvPr/>
          </p:nvCxnSpPr>
          <p:spPr>
            <a:xfrm rot="10800000">
              <a:off x="4406454" y="1813163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0" name="Google Shape;134;g13c32615742_0_61">
              <a:extLst>
                <a:ext uri="{FF2B5EF4-FFF2-40B4-BE49-F238E27FC236}">
                  <a16:creationId xmlns:a16="http://schemas.microsoft.com/office/drawing/2014/main" id="{471E5794-070C-2B20-BCFD-0C796030AF51}"/>
                </a:ext>
              </a:extLst>
            </p:cNvPr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1" name="Google Shape;131;g13c32615742_0_61">
            <a:extLst>
              <a:ext uri="{FF2B5EF4-FFF2-40B4-BE49-F238E27FC236}">
                <a16:creationId xmlns:a16="http://schemas.microsoft.com/office/drawing/2014/main" id="{C01DB06F-F2FF-5D4A-EA88-AA3C297E053F}"/>
              </a:ext>
            </a:extLst>
          </p:cNvPr>
          <p:cNvGrpSpPr/>
          <p:nvPr/>
        </p:nvGrpSpPr>
        <p:grpSpPr>
          <a:xfrm rot="5400000">
            <a:off x="7832235" y="4795378"/>
            <a:ext cx="102333" cy="452365"/>
            <a:chOff x="4313554" y="1813163"/>
            <a:chExt cx="92900" cy="452365"/>
          </a:xfrm>
        </p:grpSpPr>
        <p:cxnSp>
          <p:nvCxnSpPr>
            <p:cNvPr id="52" name="Google Shape;132;g13c32615742_0_61">
              <a:extLst>
                <a:ext uri="{FF2B5EF4-FFF2-40B4-BE49-F238E27FC236}">
                  <a16:creationId xmlns:a16="http://schemas.microsoft.com/office/drawing/2014/main" id="{6A9956DB-9EAC-3566-B086-FFFE9E8074A9}"/>
                </a:ext>
              </a:extLst>
            </p:cNvPr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133;g13c32615742_0_61">
              <a:extLst>
                <a:ext uri="{FF2B5EF4-FFF2-40B4-BE49-F238E27FC236}">
                  <a16:creationId xmlns:a16="http://schemas.microsoft.com/office/drawing/2014/main" id="{71F404FF-0977-8034-3B29-0B2925664FAA}"/>
                </a:ext>
              </a:extLst>
            </p:cNvPr>
            <p:cNvCxnSpPr/>
            <p:nvPr/>
          </p:nvCxnSpPr>
          <p:spPr>
            <a:xfrm rot="10800000">
              <a:off x="4406454" y="1813163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4" name="Google Shape;134;g13c32615742_0_61">
              <a:extLst>
                <a:ext uri="{FF2B5EF4-FFF2-40B4-BE49-F238E27FC236}">
                  <a16:creationId xmlns:a16="http://schemas.microsoft.com/office/drawing/2014/main" id="{8396958A-5C17-F086-4068-5BDD5B4BC718}"/>
                </a:ext>
              </a:extLst>
            </p:cNvPr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5" name="Google Shape;106;g13c32615742_0_61">
            <a:extLst>
              <a:ext uri="{FF2B5EF4-FFF2-40B4-BE49-F238E27FC236}">
                <a16:creationId xmlns:a16="http://schemas.microsoft.com/office/drawing/2014/main" id="{32CD53EC-C557-6530-E414-4AF346B2CB48}"/>
              </a:ext>
            </a:extLst>
          </p:cNvPr>
          <p:cNvSpPr/>
          <p:nvPr/>
        </p:nvSpPr>
        <p:spPr>
          <a:xfrm rot="16200000">
            <a:off x="8800930" y="5036723"/>
            <a:ext cx="450850" cy="653688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05;g13c32615742_0_61">
            <a:extLst>
              <a:ext uri="{FF2B5EF4-FFF2-40B4-BE49-F238E27FC236}">
                <a16:creationId xmlns:a16="http://schemas.microsoft.com/office/drawing/2014/main" id="{E6DDD3BE-8CD6-07B5-8122-B44D305A0C00}"/>
              </a:ext>
            </a:extLst>
          </p:cNvPr>
          <p:cNvSpPr/>
          <p:nvPr/>
        </p:nvSpPr>
        <p:spPr>
          <a:xfrm>
            <a:off x="7319805" y="5128008"/>
            <a:ext cx="663682" cy="41223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131;g13c32615742_0_61">
            <a:extLst>
              <a:ext uri="{FF2B5EF4-FFF2-40B4-BE49-F238E27FC236}">
                <a16:creationId xmlns:a16="http://schemas.microsoft.com/office/drawing/2014/main" id="{897E3A6D-3435-846F-2F8D-4DABFA05D568}"/>
              </a:ext>
            </a:extLst>
          </p:cNvPr>
          <p:cNvGrpSpPr/>
          <p:nvPr/>
        </p:nvGrpSpPr>
        <p:grpSpPr>
          <a:xfrm rot="16200000" flipH="1">
            <a:off x="8683629" y="4823020"/>
            <a:ext cx="157614" cy="452365"/>
            <a:chOff x="4313554" y="1813163"/>
            <a:chExt cx="92900" cy="452365"/>
          </a:xfrm>
        </p:grpSpPr>
        <p:cxnSp>
          <p:nvCxnSpPr>
            <p:cNvPr id="59" name="Google Shape;132;g13c32615742_0_61">
              <a:extLst>
                <a:ext uri="{FF2B5EF4-FFF2-40B4-BE49-F238E27FC236}">
                  <a16:creationId xmlns:a16="http://schemas.microsoft.com/office/drawing/2014/main" id="{02EE5C46-1B67-3D8F-E734-5207A004858C}"/>
                </a:ext>
              </a:extLst>
            </p:cNvPr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133;g13c32615742_0_61">
              <a:extLst>
                <a:ext uri="{FF2B5EF4-FFF2-40B4-BE49-F238E27FC236}">
                  <a16:creationId xmlns:a16="http://schemas.microsoft.com/office/drawing/2014/main" id="{A97E7AB3-1A97-4580-8092-BA75A8E334E2}"/>
                </a:ext>
              </a:extLst>
            </p:cNvPr>
            <p:cNvCxnSpPr/>
            <p:nvPr/>
          </p:nvCxnSpPr>
          <p:spPr>
            <a:xfrm rot="10800000">
              <a:off x="4406454" y="1813163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1" name="Google Shape;134;g13c32615742_0_61">
              <a:extLst>
                <a:ext uri="{FF2B5EF4-FFF2-40B4-BE49-F238E27FC236}">
                  <a16:creationId xmlns:a16="http://schemas.microsoft.com/office/drawing/2014/main" id="{4D6995DC-D600-5C33-D53A-97A26398DC0C}"/>
                </a:ext>
              </a:extLst>
            </p:cNvPr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517092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g13c16be8b64_0_172" descr="A diagram of a highwa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188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g13c16be8b64_0_172"/>
          <p:cNvSpPr/>
          <p:nvPr/>
        </p:nvSpPr>
        <p:spPr>
          <a:xfrm>
            <a:off x="4574479" y="3394646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g13c16be8b64_0_172"/>
          <p:cNvSpPr/>
          <p:nvPr/>
        </p:nvSpPr>
        <p:spPr>
          <a:xfrm>
            <a:off x="5260050" y="3154680"/>
            <a:ext cx="914400" cy="9144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g13c16be8b64_0_172"/>
          <p:cNvSpPr/>
          <p:nvPr/>
        </p:nvSpPr>
        <p:spPr>
          <a:xfrm>
            <a:off x="6585701" y="3202058"/>
            <a:ext cx="914400" cy="9144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g13c16be8b64_0_172"/>
          <p:cNvSpPr/>
          <p:nvPr/>
        </p:nvSpPr>
        <p:spPr>
          <a:xfrm>
            <a:off x="7947892" y="3435608"/>
            <a:ext cx="548640" cy="54864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1" name="Google Shape;1031;g13c16be8b64_0_172"/>
          <p:cNvGrpSpPr/>
          <p:nvPr/>
        </p:nvGrpSpPr>
        <p:grpSpPr>
          <a:xfrm>
            <a:off x="7718293" y="4572829"/>
            <a:ext cx="1828800" cy="914400"/>
            <a:chOff x="3179809" y="4339546"/>
            <a:chExt cx="1828800" cy="914400"/>
          </a:xfrm>
        </p:grpSpPr>
        <p:grpSp>
          <p:nvGrpSpPr>
            <p:cNvPr id="1032" name="Google Shape;1032;g13c16be8b64_0_172"/>
            <p:cNvGrpSpPr/>
            <p:nvPr/>
          </p:nvGrpSpPr>
          <p:grpSpPr>
            <a:xfrm>
              <a:off x="3179809" y="4339546"/>
              <a:ext cx="914400" cy="914400"/>
              <a:chOff x="7433482" y="4241041"/>
              <a:chExt cx="914400" cy="914400"/>
            </a:xfrm>
          </p:grpSpPr>
          <p:sp>
            <p:nvSpPr>
              <p:cNvPr id="1033" name="Google Shape;1033;g13c16be8b64_0_17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g13c16be8b64_0_17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1035" name="Google Shape;1035;g13c16be8b64_0_172"/>
            <p:cNvGrpSpPr/>
            <p:nvPr/>
          </p:nvGrpSpPr>
          <p:grpSpPr>
            <a:xfrm>
              <a:off x="4094209" y="4339546"/>
              <a:ext cx="914400" cy="914400"/>
              <a:chOff x="7433482" y="4241041"/>
              <a:chExt cx="914400" cy="914400"/>
            </a:xfrm>
          </p:grpSpPr>
          <p:sp>
            <p:nvSpPr>
              <p:cNvPr id="1036" name="Google Shape;1036;g13c16be8b64_0_17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g13c16be8b64_0_17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1038" name="Google Shape;1038;g13c16be8b64_0_172"/>
          <p:cNvCxnSpPr/>
          <p:nvPr/>
        </p:nvCxnSpPr>
        <p:spPr>
          <a:xfrm>
            <a:off x="7949387" y="5029310"/>
            <a:ext cx="476582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039" name="Google Shape;1039;g13c16be8b64_0_172"/>
          <p:cNvGrpSpPr/>
          <p:nvPr/>
        </p:nvGrpSpPr>
        <p:grpSpPr>
          <a:xfrm rot="-5400000">
            <a:off x="9070403" y="4800145"/>
            <a:ext cx="112580" cy="524285"/>
            <a:chOff x="4200975" y="1741243"/>
            <a:chExt cx="112580" cy="524285"/>
          </a:xfrm>
        </p:grpSpPr>
        <p:cxnSp>
          <p:nvCxnSpPr>
            <p:cNvPr id="1040" name="Google Shape;1040;g13c16be8b64_0_172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1" name="Google Shape;1041;g13c16be8b64_0_172"/>
            <p:cNvCxnSpPr/>
            <p:nvPr/>
          </p:nvCxnSpPr>
          <p:spPr>
            <a:xfrm rot="-5400000">
              <a:off x="4083386" y="1858832"/>
              <a:ext cx="235177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42" name="Google Shape;1042;g13c16be8b64_0_172"/>
            <p:cNvCxnSpPr/>
            <p:nvPr/>
          </p:nvCxnSpPr>
          <p:spPr>
            <a:xfrm rot="-5400000" flipH="1">
              <a:off x="4194806" y="1990346"/>
              <a:ext cx="132674" cy="10482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43" name="Google Shape;1043;g13c16be8b64_0_172"/>
          <p:cNvGrpSpPr/>
          <p:nvPr/>
        </p:nvGrpSpPr>
        <p:grpSpPr>
          <a:xfrm>
            <a:off x="3544298" y="2056022"/>
            <a:ext cx="1828800" cy="914400"/>
            <a:chOff x="3179809" y="4339546"/>
            <a:chExt cx="1828800" cy="914400"/>
          </a:xfrm>
        </p:grpSpPr>
        <p:grpSp>
          <p:nvGrpSpPr>
            <p:cNvPr id="1044" name="Google Shape;1044;g13c16be8b64_0_172"/>
            <p:cNvGrpSpPr/>
            <p:nvPr/>
          </p:nvGrpSpPr>
          <p:grpSpPr>
            <a:xfrm>
              <a:off x="3179809" y="4339546"/>
              <a:ext cx="914400" cy="914400"/>
              <a:chOff x="7433482" y="4241041"/>
              <a:chExt cx="914400" cy="914400"/>
            </a:xfrm>
          </p:grpSpPr>
          <p:sp>
            <p:nvSpPr>
              <p:cNvPr id="1045" name="Google Shape;1045;g13c16be8b64_0_17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g13c16be8b64_0_17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1047" name="Google Shape;1047;g13c16be8b64_0_172"/>
            <p:cNvGrpSpPr/>
            <p:nvPr/>
          </p:nvGrpSpPr>
          <p:grpSpPr>
            <a:xfrm>
              <a:off x="4094209" y="4339546"/>
              <a:ext cx="914400" cy="914400"/>
              <a:chOff x="7433482" y="4241041"/>
              <a:chExt cx="914400" cy="914400"/>
            </a:xfrm>
          </p:grpSpPr>
          <p:sp>
            <p:nvSpPr>
              <p:cNvPr id="1048" name="Google Shape;1048;g13c16be8b64_0_172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g13c16be8b64_0_172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1050" name="Google Shape;1050;g13c16be8b64_0_172"/>
          <p:cNvCxnSpPr/>
          <p:nvPr/>
        </p:nvCxnSpPr>
        <p:spPr>
          <a:xfrm>
            <a:off x="3775392" y="2512503"/>
            <a:ext cx="476582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1051" name="Google Shape;1051;g13c16be8b64_0_172"/>
          <p:cNvGrpSpPr/>
          <p:nvPr/>
        </p:nvGrpSpPr>
        <p:grpSpPr>
          <a:xfrm rot="5400000">
            <a:off x="4896408" y="2283338"/>
            <a:ext cx="112580" cy="524285"/>
            <a:chOff x="4200975" y="1741243"/>
            <a:chExt cx="112580" cy="524285"/>
          </a:xfrm>
        </p:grpSpPr>
        <p:cxnSp>
          <p:nvCxnSpPr>
            <p:cNvPr id="1052" name="Google Shape;1052;g13c16be8b64_0_172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3" name="Google Shape;1053;g13c16be8b64_0_172"/>
            <p:cNvCxnSpPr/>
            <p:nvPr/>
          </p:nvCxnSpPr>
          <p:spPr>
            <a:xfrm rot="-5400000">
              <a:off x="4083386" y="1858832"/>
              <a:ext cx="235177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54" name="Google Shape;1054;g13c16be8b64_0_172"/>
            <p:cNvCxnSpPr/>
            <p:nvPr/>
          </p:nvCxnSpPr>
          <p:spPr>
            <a:xfrm rot="-5400000" flipH="1">
              <a:off x="4194806" y="1990346"/>
              <a:ext cx="132674" cy="10482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55" name="Google Shape;1055;g13c16be8b64_0_172"/>
          <p:cNvSpPr/>
          <p:nvPr/>
        </p:nvSpPr>
        <p:spPr>
          <a:xfrm>
            <a:off x="7343003" y="2017215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13c16be8b64_0_172"/>
          <p:cNvSpPr txBox="1"/>
          <p:nvPr/>
        </p:nvSpPr>
        <p:spPr>
          <a:xfrm>
            <a:off x="7537509" y="2050837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057" name="Google Shape;1057;g13c16be8b64_0_172"/>
          <p:cNvSpPr/>
          <p:nvPr/>
        </p:nvSpPr>
        <p:spPr>
          <a:xfrm>
            <a:off x="8438187" y="2017215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g13c16be8b64_0_172"/>
          <p:cNvSpPr txBox="1"/>
          <p:nvPr/>
        </p:nvSpPr>
        <p:spPr>
          <a:xfrm>
            <a:off x="8632693" y="2050837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1059" name="Google Shape;1059;g13c16be8b64_0_172"/>
          <p:cNvGrpSpPr/>
          <p:nvPr/>
        </p:nvGrpSpPr>
        <p:grpSpPr>
          <a:xfrm rot="5400000">
            <a:off x="7794734" y="2361380"/>
            <a:ext cx="182130" cy="485813"/>
            <a:chOff x="7435654" y="2326075"/>
            <a:chExt cx="182130" cy="485813"/>
          </a:xfrm>
        </p:grpSpPr>
        <p:cxnSp>
          <p:nvCxnSpPr>
            <p:cNvPr id="1060" name="Google Shape;1060;g13c16be8b64_0_172"/>
            <p:cNvCxnSpPr/>
            <p:nvPr/>
          </p:nvCxnSpPr>
          <p:spPr>
            <a:xfrm rot="5400000">
              <a:off x="7392359" y="25515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061" name="Google Shape;1061;g13c16be8b64_0_172"/>
            <p:cNvCxnSpPr/>
            <p:nvPr/>
          </p:nvCxnSpPr>
          <p:spPr>
            <a:xfrm rot="-5400000">
              <a:off x="7210229" y="2586463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062" name="Google Shape;1062;g13c16be8b64_0_172"/>
          <p:cNvGrpSpPr/>
          <p:nvPr/>
        </p:nvGrpSpPr>
        <p:grpSpPr>
          <a:xfrm>
            <a:off x="9633082" y="2393283"/>
            <a:ext cx="583999" cy="808775"/>
            <a:chOff x="8157560" y="2326075"/>
            <a:chExt cx="583999" cy="808775"/>
          </a:xfrm>
        </p:grpSpPr>
        <p:sp>
          <p:nvSpPr>
            <p:cNvPr id="1063" name="Google Shape;1063;g13c16be8b64_0_172"/>
            <p:cNvSpPr/>
            <p:nvPr/>
          </p:nvSpPr>
          <p:spPr>
            <a:xfrm>
              <a:off x="8157560" y="2419000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4" name="Google Shape;1064;g13c16be8b64_0_172"/>
            <p:cNvCxnSpPr/>
            <p:nvPr/>
          </p:nvCxnSpPr>
          <p:spPr>
            <a:xfrm rot="5400000">
              <a:off x="8516134" y="25515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1065" name="Google Shape;1065;g13c16be8b64_0_172"/>
          <p:cNvSpPr/>
          <p:nvPr/>
        </p:nvSpPr>
        <p:spPr>
          <a:xfrm>
            <a:off x="9533045" y="202497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3c16be8b64_0_172"/>
          <p:cNvSpPr txBox="1"/>
          <p:nvPr/>
        </p:nvSpPr>
        <p:spPr>
          <a:xfrm>
            <a:off x="9726937" y="2051663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cxnSp>
        <p:nvCxnSpPr>
          <p:cNvPr id="1067" name="Google Shape;1067;g13c16be8b64_0_172"/>
          <p:cNvCxnSpPr/>
          <p:nvPr/>
        </p:nvCxnSpPr>
        <p:spPr>
          <a:xfrm>
            <a:off x="8771520" y="2611456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068" name="Google Shape;1068;g13c16be8b64_0_172"/>
          <p:cNvSpPr/>
          <p:nvPr/>
        </p:nvSpPr>
        <p:spPr>
          <a:xfrm>
            <a:off x="2156081" y="4520993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g13c16be8b64_0_172"/>
          <p:cNvSpPr txBox="1"/>
          <p:nvPr/>
        </p:nvSpPr>
        <p:spPr>
          <a:xfrm>
            <a:off x="2350587" y="4554615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070" name="Google Shape;1070;g13c16be8b64_0_172"/>
          <p:cNvSpPr/>
          <p:nvPr/>
        </p:nvSpPr>
        <p:spPr>
          <a:xfrm>
            <a:off x="3251265" y="4520993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g13c16be8b64_0_172"/>
          <p:cNvSpPr txBox="1"/>
          <p:nvPr/>
        </p:nvSpPr>
        <p:spPr>
          <a:xfrm>
            <a:off x="3445771" y="4554615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1072" name="Google Shape;1072;g13c16be8b64_0_172"/>
          <p:cNvGrpSpPr/>
          <p:nvPr/>
        </p:nvGrpSpPr>
        <p:grpSpPr>
          <a:xfrm rot="5400000">
            <a:off x="2607812" y="4865158"/>
            <a:ext cx="182130" cy="485813"/>
            <a:chOff x="7435654" y="2326075"/>
            <a:chExt cx="182130" cy="485813"/>
          </a:xfrm>
        </p:grpSpPr>
        <p:cxnSp>
          <p:nvCxnSpPr>
            <p:cNvPr id="1073" name="Google Shape;1073;g13c16be8b64_0_172"/>
            <p:cNvCxnSpPr/>
            <p:nvPr/>
          </p:nvCxnSpPr>
          <p:spPr>
            <a:xfrm rot="5400000">
              <a:off x="7392359" y="25515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074" name="Google Shape;1074;g13c16be8b64_0_172"/>
            <p:cNvCxnSpPr/>
            <p:nvPr/>
          </p:nvCxnSpPr>
          <p:spPr>
            <a:xfrm rot="-5400000">
              <a:off x="7210229" y="2586463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075" name="Google Shape;1075;g13c16be8b64_0_172"/>
          <p:cNvGrpSpPr/>
          <p:nvPr/>
        </p:nvGrpSpPr>
        <p:grpSpPr>
          <a:xfrm rot="10800000">
            <a:off x="4814915" y="4561628"/>
            <a:ext cx="583999" cy="808775"/>
            <a:chOff x="8157560" y="2326075"/>
            <a:chExt cx="583999" cy="808775"/>
          </a:xfrm>
        </p:grpSpPr>
        <p:sp>
          <p:nvSpPr>
            <p:cNvPr id="1076" name="Google Shape;1076;g13c16be8b64_0_172"/>
            <p:cNvSpPr/>
            <p:nvPr/>
          </p:nvSpPr>
          <p:spPr>
            <a:xfrm>
              <a:off x="8157560" y="2419000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7" name="Google Shape;1077;g13c16be8b64_0_172"/>
            <p:cNvCxnSpPr/>
            <p:nvPr/>
          </p:nvCxnSpPr>
          <p:spPr>
            <a:xfrm rot="5400000">
              <a:off x="8516134" y="25515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1078" name="Google Shape;1078;g13c16be8b64_0_172"/>
          <p:cNvSpPr/>
          <p:nvPr/>
        </p:nvSpPr>
        <p:spPr>
          <a:xfrm>
            <a:off x="4346123" y="4528748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g13c16be8b64_0_172"/>
          <p:cNvSpPr txBox="1"/>
          <p:nvPr/>
        </p:nvSpPr>
        <p:spPr>
          <a:xfrm>
            <a:off x="4540015" y="4555441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cxnSp>
        <p:nvCxnSpPr>
          <p:cNvPr id="1080" name="Google Shape;1080;g13c16be8b64_0_172"/>
          <p:cNvCxnSpPr/>
          <p:nvPr/>
        </p:nvCxnSpPr>
        <p:spPr>
          <a:xfrm rot="10800000">
            <a:off x="3553646" y="5069854"/>
            <a:ext cx="51468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g13c16be8b64_0_187" descr="A diagram of a highway interchan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0099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g13c16be8b64_0_187"/>
          <p:cNvSpPr/>
          <p:nvPr/>
        </p:nvSpPr>
        <p:spPr>
          <a:xfrm>
            <a:off x="5966021" y="2616958"/>
            <a:ext cx="914400" cy="9144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g13c16be8b64_0_187"/>
          <p:cNvSpPr/>
          <p:nvPr/>
        </p:nvSpPr>
        <p:spPr>
          <a:xfrm>
            <a:off x="7173793" y="4599835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g13c16be8b64_0_187"/>
          <p:cNvSpPr/>
          <p:nvPr/>
        </p:nvSpPr>
        <p:spPr>
          <a:xfrm>
            <a:off x="8552199" y="4599550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g13c16be8b64_0_187"/>
          <p:cNvSpPr txBox="1"/>
          <p:nvPr/>
        </p:nvSpPr>
        <p:spPr>
          <a:xfrm>
            <a:off x="7438413" y="4613193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091" name="Google Shape;1091;g13c16be8b64_0_187"/>
          <p:cNvSpPr txBox="1"/>
          <p:nvPr/>
        </p:nvSpPr>
        <p:spPr>
          <a:xfrm>
            <a:off x="8794455" y="459955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cxnSp>
        <p:nvCxnSpPr>
          <p:cNvPr id="1092" name="Google Shape;1092;g13c16be8b64_0_187"/>
          <p:cNvCxnSpPr/>
          <p:nvPr/>
        </p:nvCxnSpPr>
        <p:spPr>
          <a:xfrm rot="10800000">
            <a:off x="7653130" y="5298659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1093" name="Google Shape;1093;g13c16be8b64_0_187"/>
          <p:cNvGrpSpPr/>
          <p:nvPr/>
        </p:nvGrpSpPr>
        <p:grpSpPr>
          <a:xfrm>
            <a:off x="9119099" y="5045895"/>
            <a:ext cx="187182" cy="486267"/>
            <a:chOff x="7744352" y="1631143"/>
            <a:chExt cx="187182" cy="486267"/>
          </a:xfrm>
        </p:grpSpPr>
        <p:cxnSp>
          <p:nvCxnSpPr>
            <p:cNvPr id="1094" name="Google Shape;1094;g13c16be8b64_0_187"/>
            <p:cNvCxnSpPr/>
            <p:nvPr/>
          </p:nvCxnSpPr>
          <p:spPr>
            <a:xfrm rot="5400000">
              <a:off x="7518927" y="1891985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95" name="Google Shape;1095;g13c16be8b64_0_187"/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1096" name="Google Shape;1096;g13c16be8b64_0_187"/>
          <p:cNvSpPr/>
          <p:nvPr/>
        </p:nvSpPr>
        <p:spPr>
          <a:xfrm>
            <a:off x="6018448" y="3823079"/>
            <a:ext cx="914400" cy="9144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g13c16be8b64_0_187"/>
          <p:cNvSpPr/>
          <p:nvPr/>
        </p:nvSpPr>
        <p:spPr>
          <a:xfrm>
            <a:off x="3053445" y="147613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g13c16be8b64_0_187"/>
          <p:cNvSpPr/>
          <p:nvPr/>
        </p:nvSpPr>
        <p:spPr>
          <a:xfrm>
            <a:off x="4431851" y="147585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g13c16be8b64_0_187"/>
          <p:cNvSpPr txBox="1"/>
          <p:nvPr/>
        </p:nvSpPr>
        <p:spPr>
          <a:xfrm>
            <a:off x="3311259" y="151114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100" name="Google Shape;1100;g13c16be8b64_0_187"/>
          <p:cNvSpPr txBox="1"/>
          <p:nvPr/>
        </p:nvSpPr>
        <p:spPr>
          <a:xfrm>
            <a:off x="4677510" y="1502533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cxnSp>
        <p:nvCxnSpPr>
          <p:cNvPr id="1101" name="Google Shape;1101;g13c16be8b64_0_187"/>
          <p:cNvCxnSpPr/>
          <p:nvPr/>
        </p:nvCxnSpPr>
        <p:spPr>
          <a:xfrm rot="10800000">
            <a:off x="3513820" y="2161651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02" name="Google Shape;1102;g13c16be8b64_0_187"/>
          <p:cNvGrpSpPr/>
          <p:nvPr/>
        </p:nvGrpSpPr>
        <p:grpSpPr>
          <a:xfrm>
            <a:off x="4998751" y="1922196"/>
            <a:ext cx="187182" cy="486267"/>
            <a:chOff x="7744352" y="1631143"/>
            <a:chExt cx="187182" cy="486267"/>
          </a:xfrm>
        </p:grpSpPr>
        <p:cxnSp>
          <p:nvCxnSpPr>
            <p:cNvPr id="1103" name="Google Shape;1103;g13c16be8b64_0_187"/>
            <p:cNvCxnSpPr/>
            <p:nvPr/>
          </p:nvCxnSpPr>
          <p:spPr>
            <a:xfrm rot="5400000">
              <a:off x="7518927" y="1891985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04" name="Google Shape;1104;g13c16be8b64_0_187"/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1105" name="Google Shape;1105;g13c16be8b64_0_187"/>
          <p:cNvSpPr/>
          <p:nvPr/>
        </p:nvSpPr>
        <p:spPr>
          <a:xfrm>
            <a:off x="4038628" y="3912614"/>
            <a:ext cx="685800" cy="685800"/>
          </a:xfrm>
          <a:prstGeom prst="ellipse">
            <a:avLst/>
          </a:prstGeom>
          <a:noFill/>
          <a:ln w="127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6" name="Google Shape;1106;g13c16be8b64_0_187"/>
          <p:cNvGrpSpPr/>
          <p:nvPr/>
        </p:nvGrpSpPr>
        <p:grpSpPr>
          <a:xfrm>
            <a:off x="3484697" y="4737479"/>
            <a:ext cx="1828800" cy="914400"/>
            <a:chOff x="7379627" y="4979725"/>
            <a:chExt cx="1828800" cy="914400"/>
          </a:xfrm>
        </p:grpSpPr>
        <p:grpSp>
          <p:nvGrpSpPr>
            <p:cNvPr id="1107" name="Google Shape;1107;g13c16be8b64_0_18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1108" name="Google Shape;1108;g13c16be8b64_0_18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g13c16be8b64_0_18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1110" name="Google Shape;1110;g13c16be8b64_0_18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1111" name="Google Shape;1111;g13c16be8b64_0_18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g13c16be8b64_0_18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1113" name="Google Shape;1113;g13c16be8b64_0_187"/>
          <p:cNvCxnSpPr/>
          <p:nvPr/>
        </p:nvCxnSpPr>
        <p:spPr>
          <a:xfrm>
            <a:off x="3706748" y="5193524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14" name="Google Shape;1114;g13c16be8b64_0_187"/>
          <p:cNvGrpSpPr/>
          <p:nvPr/>
        </p:nvGrpSpPr>
        <p:grpSpPr>
          <a:xfrm rot="-5400000">
            <a:off x="4838527" y="4977008"/>
            <a:ext cx="146306" cy="462138"/>
            <a:chOff x="8834489" y="1574356"/>
            <a:chExt cx="146306" cy="462138"/>
          </a:xfrm>
        </p:grpSpPr>
        <p:cxnSp>
          <p:nvCxnSpPr>
            <p:cNvPr id="1115" name="Google Shape;1115;g13c16be8b64_0_18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6" name="Google Shape;1116;g13c16be8b64_0_187"/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117" name="Google Shape;1117;g13c16be8b64_0_187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g13c16be8b64_0_187"/>
            <p:cNvSpPr/>
            <p:nvPr/>
          </p:nvSpPr>
          <p:spPr>
            <a:xfrm rot="-5400000">
              <a:off x="8834491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g13c16be8b64_0_187"/>
          <p:cNvSpPr/>
          <p:nvPr/>
        </p:nvSpPr>
        <p:spPr>
          <a:xfrm>
            <a:off x="8163076" y="2743200"/>
            <a:ext cx="685800" cy="685800"/>
          </a:xfrm>
          <a:prstGeom prst="ellipse">
            <a:avLst/>
          </a:prstGeom>
          <a:noFill/>
          <a:ln w="127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g13c16be8b64_0_187"/>
          <p:cNvGrpSpPr/>
          <p:nvPr/>
        </p:nvGrpSpPr>
        <p:grpSpPr>
          <a:xfrm>
            <a:off x="7630993" y="1704451"/>
            <a:ext cx="1828800" cy="914400"/>
            <a:chOff x="7379627" y="4979725"/>
            <a:chExt cx="1828800" cy="914400"/>
          </a:xfrm>
        </p:grpSpPr>
        <p:grpSp>
          <p:nvGrpSpPr>
            <p:cNvPr id="1121" name="Google Shape;1121;g13c16be8b64_0_187"/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1122" name="Google Shape;1122;g13c16be8b64_0_18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g13c16be8b64_0_18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1124" name="Google Shape;1124;g13c16be8b64_0_187"/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1125" name="Google Shape;1125;g13c16be8b64_0_187"/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g13c16be8b64_0_187"/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1127" name="Google Shape;1127;g13c16be8b64_0_187"/>
          <p:cNvCxnSpPr/>
          <p:nvPr/>
        </p:nvCxnSpPr>
        <p:spPr>
          <a:xfrm>
            <a:off x="7853044" y="2160496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1128" name="Google Shape;1128;g13c16be8b64_0_187"/>
          <p:cNvGrpSpPr/>
          <p:nvPr/>
        </p:nvGrpSpPr>
        <p:grpSpPr>
          <a:xfrm rot="5400000">
            <a:off x="8961882" y="1918035"/>
            <a:ext cx="146306" cy="462138"/>
            <a:chOff x="8834489" y="1574356"/>
            <a:chExt cx="146306" cy="462138"/>
          </a:xfrm>
        </p:grpSpPr>
        <p:cxnSp>
          <p:nvCxnSpPr>
            <p:cNvPr id="1129" name="Google Shape;1129;g13c16be8b64_0_187"/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0" name="Google Shape;1130;g13c16be8b64_0_187"/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131" name="Google Shape;1131;g13c16be8b64_0_187"/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13c16be8b64_0_187"/>
            <p:cNvSpPr/>
            <p:nvPr/>
          </p:nvSpPr>
          <p:spPr>
            <a:xfrm rot="-5400000">
              <a:off x="8834491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Google Shape;1138;g13c16be8b64_0_162" descr="A diagram of a single-point urban interchan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449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g13c16be8b64_0_162"/>
          <p:cNvSpPr/>
          <p:nvPr/>
        </p:nvSpPr>
        <p:spPr>
          <a:xfrm>
            <a:off x="5410705" y="2951480"/>
            <a:ext cx="1828800" cy="18288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g13c16be8b64_0_162"/>
          <p:cNvSpPr/>
          <p:nvPr/>
        </p:nvSpPr>
        <p:spPr>
          <a:xfrm>
            <a:off x="7239544" y="437464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g13c16be8b64_0_162"/>
          <p:cNvSpPr/>
          <p:nvPr/>
        </p:nvSpPr>
        <p:spPr>
          <a:xfrm>
            <a:off x="9989550" y="437436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g13c16be8b64_0_162"/>
          <p:cNvSpPr/>
          <p:nvPr/>
        </p:nvSpPr>
        <p:spPr>
          <a:xfrm>
            <a:off x="8617950" y="4374361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g13c16be8b64_0_162"/>
          <p:cNvSpPr txBox="1"/>
          <p:nvPr/>
        </p:nvSpPr>
        <p:spPr>
          <a:xfrm>
            <a:off x="7499203" y="437436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144" name="Google Shape;1144;g13c16be8b64_0_162"/>
          <p:cNvSpPr txBox="1"/>
          <p:nvPr/>
        </p:nvSpPr>
        <p:spPr>
          <a:xfrm>
            <a:off x="8860206" y="437436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1145" name="Google Shape;1145;g13c16be8b64_0_162"/>
          <p:cNvSpPr txBox="1"/>
          <p:nvPr/>
        </p:nvSpPr>
        <p:spPr>
          <a:xfrm>
            <a:off x="10290495" y="437436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1146" name="Google Shape;1146;g13c16be8b64_0_162"/>
          <p:cNvGrpSpPr/>
          <p:nvPr/>
        </p:nvGrpSpPr>
        <p:grpSpPr>
          <a:xfrm rot="5400000">
            <a:off x="7825379" y="4852973"/>
            <a:ext cx="227929" cy="454537"/>
            <a:chOff x="7788163" y="1630425"/>
            <a:chExt cx="227929" cy="454537"/>
          </a:xfrm>
        </p:grpSpPr>
        <p:cxnSp>
          <p:nvCxnSpPr>
            <p:cNvPr id="1147" name="Google Shape;1147;g13c16be8b64_0_162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48" name="Google Shape;1148;g13c16be8b64_0_162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149" name="Google Shape;1149;g13c16be8b64_0_162"/>
          <p:cNvGrpSpPr/>
          <p:nvPr/>
        </p:nvGrpSpPr>
        <p:grpSpPr>
          <a:xfrm rot="5400000">
            <a:off x="8871066" y="4473289"/>
            <a:ext cx="851755" cy="1246899"/>
            <a:chOff x="10295952" y="4382192"/>
            <a:chExt cx="851755" cy="1246899"/>
          </a:xfrm>
        </p:grpSpPr>
        <p:sp>
          <p:nvSpPr>
            <p:cNvPr id="1150" name="Google Shape;1150;g13c16be8b64_0_162"/>
            <p:cNvSpPr/>
            <p:nvPr/>
          </p:nvSpPr>
          <p:spPr>
            <a:xfrm rot="10800000">
              <a:off x="10696857" y="4382192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g13c16be8b64_0_162"/>
            <p:cNvSpPr/>
            <p:nvPr/>
          </p:nvSpPr>
          <p:spPr>
            <a:xfrm>
              <a:off x="10295952" y="4913241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g13c16be8b64_0_162"/>
          <p:cNvGrpSpPr/>
          <p:nvPr/>
        </p:nvGrpSpPr>
        <p:grpSpPr>
          <a:xfrm>
            <a:off x="10282561" y="4498261"/>
            <a:ext cx="851755" cy="1246899"/>
            <a:chOff x="10295952" y="4382192"/>
            <a:chExt cx="851755" cy="1246899"/>
          </a:xfrm>
        </p:grpSpPr>
        <p:sp>
          <p:nvSpPr>
            <p:cNvPr id="1153" name="Google Shape;1153;g13c16be8b64_0_162"/>
            <p:cNvSpPr/>
            <p:nvPr/>
          </p:nvSpPr>
          <p:spPr>
            <a:xfrm rot="10800000">
              <a:off x="10696857" y="4382192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g13c16be8b64_0_162"/>
            <p:cNvSpPr/>
            <p:nvPr/>
          </p:nvSpPr>
          <p:spPr>
            <a:xfrm>
              <a:off x="10295952" y="4913241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" name="Google Shape;1160;g13c16be8b64_0_192" descr="A diagram of a roundabou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420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g13c16be8b64_0_192"/>
          <p:cNvSpPr/>
          <p:nvPr/>
        </p:nvSpPr>
        <p:spPr>
          <a:xfrm>
            <a:off x="7480251" y="460336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g13c16be8b64_0_192"/>
          <p:cNvSpPr txBox="1"/>
          <p:nvPr/>
        </p:nvSpPr>
        <p:spPr>
          <a:xfrm>
            <a:off x="7739910" y="460308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163" name="Google Shape;1163;g13c16be8b64_0_192"/>
          <p:cNvSpPr/>
          <p:nvPr/>
        </p:nvSpPr>
        <p:spPr>
          <a:xfrm>
            <a:off x="8848120" y="460336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g13c16be8b64_0_192"/>
          <p:cNvSpPr txBox="1"/>
          <p:nvPr/>
        </p:nvSpPr>
        <p:spPr>
          <a:xfrm>
            <a:off x="9107779" y="460308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1165" name="Google Shape;1165;g13c16be8b64_0_192"/>
          <p:cNvGrpSpPr/>
          <p:nvPr/>
        </p:nvGrpSpPr>
        <p:grpSpPr>
          <a:xfrm>
            <a:off x="7496904" y="4682133"/>
            <a:ext cx="1302154" cy="1368471"/>
            <a:chOff x="7496904" y="4682133"/>
            <a:chExt cx="1302154" cy="1368471"/>
          </a:xfrm>
        </p:grpSpPr>
        <p:grpSp>
          <p:nvGrpSpPr>
            <p:cNvPr id="1166" name="Google Shape;1166;g13c16be8b64_0_192"/>
            <p:cNvGrpSpPr/>
            <p:nvPr/>
          </p:nvGrpSpPr>
          <p:grpSpPr>
            <a:xfrm>
              <a:off x="8050834" y="4982932"/>
              <a:ext cx="201316" cy="742987"/>
              <a:chOff x="7788776" y="1528125"/>
              <a:chExt cx="201316" cy="742987"/>
            </a:xfrm>
          </p:grpSpPr>
          <p:cxnSp>
            <p:nvCxnSpPr>
              <p:cNvPr id="1167" name="Google Shape;1167;g13c16be8b64_0_192"/>
              <p:cNvCxnSpPr/>
              <p:nvPr/>
            </p:nvCxnSpPr>
            <p:spPr>
              <a:xfrm rot="5400000">
                <a:off x="7563351" y="1753550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168" name="Google Shape;1168;g13c16be8b64_0_192"/>
              <p:cNvCxnSpPr/>
              <p:nvPr/>
            </p:nvCxnSpPr>
            <p:spPr>
              <a:xfrm rot="5400000">
                <a:off x="7764667" y="2045687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1169" name="Google Shape;1169;g13c16be8b64_0_192"/>
            <p:cNvSpPr/>
            <p:nvPr/>
          </p:nvSpPr>
          <p:spPr>
            <a:xfrm flipH="1">
              <a:off x="8336210" y="5418779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13c16be8b64_0_192"/>
            <p:cNvSpPr/>
            <p:nvPr/>
          </p:nvSpPr>
          <p:spPr>
            <a:xfrm rot="10800000" flipH="1">
              <a:off x="7496904" y="4682133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g13c16be8b64_0_192"/>
          <p:cNvGrpSpPr/>
          <p:nvPr/>
        </p:nvGrpSpPr>
        <p:grpSpPr>
          <a:xfrm rot="5400000">
            <a:off x="8897690" y="4715292"/>
            <a:ext cx="1302154" cy="1368471"/>
            <a:chOff x="7496904" y="4682133"/>
            <a:chExt cx="1302154" cy="1368471"/>
          </a:xfrm>
        </p:grpSpPr>
        <p:grpSp>
          <p:nvGrpSpPr>
            <p:cNvPr id="1172" name="Google Shape;1172;g13c16be8b64_0_192"/>
            <p:cNvGrpSpPr/>
            <p:nvPr/>
          </p:nvGrpSpPr>
          <p:grpSpPr>
            <a:xfrm>
              <a:off x="8050834" y="4982932"/>
              <a:ext cx="201316" cy="742987"/>
              <a:chOff x="7788776" y="1528125"/>
              <a:chExt cx="201316" cy="742987"/>
            </a:xfrm>
          </p:grpSpPr>
          <p:cxnSp>
            <p:nvCxnSpPr>
              <p:cNvPr id="1173" name="Google Shape;1173;g13c16be8b64_0_192"/>
              <p:cNvCxnSpPr/>
              <p:nvPr/>
            </p:nvCxnSpPr>
            <p:spPr>
              <a:xfrm rot="5400000">
                <a:off x="7563351" y="1753550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174" name="Google Shape;1174;g13c16be8b64_0_192"/>
              <p:cNvCxnSpPr/>
              <p:nvPr/>
            </p:nvCxnSpPr>
            <p:spPr>
              <a:xfrm rot="5400000">
                <a:off x="7764667" y="2045687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1175" name="Google Shape;1175;g13c16be8b64_0_192"/>
            <p:cNvSpPr/>
            <p:nvPr/>
          </p:nvSpPr>
          <p:spPr>
            <a:xfrm flipH="1">
              <a:off x="8336210" y="5418779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g13c16be8b64_0_192"/>
            <p:cNvSpPr/>
            <p:nvPr/>
          </p:nvSpPr>
          <p:spPr>
            <a:xfrm rot="10800000" flipH="1">
              <a:off x="7496904" y="4682133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Google Shape;1182;p29" descr="A diagram of a double roundabout interchan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489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29"/>
          <p:cNvSpPr/>
          <p:nvPr/>
        </p:nvSpPr>
        <p:spPr>
          <a:xfrm>
            <a:off x="7480251" y="460336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29"/>
          <p:cNvSpPr txBox="1"/>
          <p:nvPr/>
        </p:nvSpPr>
        <p:spPr>
          <a:xfrm>
            <a:off x="7739910" y="460308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185" name="Google Shape;1185;p29"/>
          <p:cNvSpPr/>
          <p:nvPr/>
        </p:nvSpPr>
        <p:spPr>
          <a:xfrm>
            <a:off x="8848120" y="460336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29"/>
          <p:cNvSpPr txBox="1"/>
          <p:nvPr/>
        </p:nvSpPr>
        <p:spPr>
          <a:xfrm>
            <a:off x="9107779" y="460308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1187" name="Google Shape;1187;p29"/>
          <p:cNvGrpSpPr/>
          <p:nvPr/>
        </p:nvGrpSpPr>
        <p:grpSpPr>
          <a:xfrm>
            <a:off x="8050834" y="4982932"/>
            <a:ext cx="748224" cy="1067672"/>
            <a:chOff x="8050834" y="4982932"/>
            <a:chExt cx="748224" cy="1067672"/>
          </a:xfrm>
        </p:grpSpPr>
        <p:grpSp>
          <p:nvGrpSpPr>
            <p:cNvPr id="1188" name="Google Shape;1188;p29"/>
            <p:cNvGrpSpPr/>
            <p:nvPr/>
          </p:nvGrpSpPr>
          <p:grpSpPr>
            <a:xfrm>
              <a:off x="8050834" y="4982932"/>
              <a:ext cx="201316" cy="742987"/>
              <a:chOff x="7788776" y="1528125"/>
              <a:chExt cx="201316" cy="742987"/>
            </a:xfrm>
          </p:grpSpPr>
          <p:cxnSp>
            <p:nvCxnSpPr>
              <p:cNvPr id="1189" name="Google Shape;1189;p29"/>
              <p:cNvCxnSpPr/>
              <p:nvPr/>
            </p:nvCxnSpPr>
            <p:spPr>
              <a:xfrm rot="5400000">
                <a:off x="7563351" y="1753550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190" name="Google Shape;1190;p29"/>
              <p:cNvCxnSpPr/>
              <p:nvPr/>
            </p:nvCxnSpPr>
            <p:spPr>
              <a:xfrm rot="5400000">
                <a:off x="7764667" y="2045687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1191" name="Google Shape;1191;p29"/>
            <p:cNvSpPr/>
            <p:nvPr/>
          </p:nvSpPr>
          <p:spPr>
            <a:xfrm flipH="1">
              <a:off x="8336210" y="5418779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29"/>
          <p:cNvGrpSpPr/>
          <p:nvPr/>
        </p:nvGrpSpPr>
        <p:grpSpPr>
          <a:xfrm rot="-5400000">
            <a:off x="9113359" y="5123232"/>
            <a:ext cx="553930" cy="751650"/>
            <a:chOff x="7496904" y="4682133"/>
            <a:chExt cx="553930" cy="751650"/>
          </a:xfrm>
        </p:grpSpPr>
        <p:cxnSp>
          <p:nvCxnSpPr>
            <p:cNvPr id="1193" name="Google Shape;1193;p29"/>
            <p:cNvCxnSpPr/>
            <p:nvPr/>
          </p:nvCxnSpPr>
          <p:spPr>
            <a:xfrm rot="5400000">
              <a:off x="7825409" y="520835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194" name="Google Shape;1194;p29"/>
            <p:cNvSpPr/>
            <p:nvPr/>
          </p:nvSpPr>
          <p:spPr>
            <a:xfrm rot="10800000" flipH="1">
              <a:off x="7496904" y="4682133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9"/>
          <p:cNvSpPr/>
          <p:nvPr/>
        </p:nvSpPr>
        <p:spPr>
          <a:xfrm>
            <a:off x="7476520" y="1185472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29"/>
          <p:cNvSpPr txBox="1"/>
          <p:nvPr/>
        </p:nvSpPr>
        <p:spPr>
          <a:xfrm>
            <a:off x="7736179" y="1185187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197" name="Google Shape;1197;p29"/>
          <p:cNvSpPr/>
          <p:nvPr/>
        </p:nvSpPr>
        <p:spPr>
          <a:xfrm>
            <a:off x="8844389" y="1185472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29"/>
          <p:cNvSpPr txBox="1"/>
          <p:nvPr/>
        </p:nvSpPr>
        <p:spPr>
          <a:xfrm>
            <a:off x="9104048" y="1185187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1199" name="Google Shape;1199;p29"/>
          <p:cNvGrpSpPr/>
          <p:nvPr/>
        </p:nvGrpSpPr>
        <p:grpSpPr>
          <a:xfrm>
            <a:off x="7493173" y="1264238"/>
            <a:ext cx="755246" cy="1043786"/>
            <a:chOff x="7496904" y="4682133"/>
            <a:chExt cx="755246" cy="1043786"/>
          </a:xfrm>
        </p:grpSpPr>
        <p:grpSp>
          <p:nvGrpSpPr>
            <p:cNvPr id="1200" name="Google Shape;1200;p29"/>
            <p:cNvGrpSpPr/>
            <p:nvPr/>
          </p:nvGrpSpPr>
          <p:grpSpPr>
            <a:xfrm>
              <a:off x="8050834" y="4982932"/>
              <a:ext cx="201316" cy="742987"/>
              <a:chOff x="7788776" y="1528125"/>
              <a:chExt cx="201316" cy="742987"/>
            </a:xfrm>
          </p:grpSpPr>
          <p:cxnSp>
            <p:nvCxnSpPr>
              <p:cNvPr id="1201" name="Google Shape;1201;p29"/>
              <p:cNvCxnSpPr/>
              <p:nvPr/>
            </p:nvCxnSpPr>
            <p:spPr>
              <a:xfrm rot="5400000">
                <a:off x="7563351" y="1753550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02" name="Google Shape;1202;p29"/>
              <p:cNvCxnSpPr/>
              <p:nvPr/>
            </p:nvCxnSpPr>
            <p:spPr>
              <a:xfrm rot="5400000">
                <a:off x="7764667" y="2045687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1203" name="Google Shape;1203;p29"/>
            <p:cNvSpPr/>
            <p:nvPr/>
          </p:nvSpPr>
          <p:spPr>
            <a:xfrm rot="10800000" flipH="1">
              <a:off x="7496904" y="4682133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 rot="5400000">
            <a:off x="9368439" y="1385287"/>
            <a:ext cx="553931" cy="751649"/>
            <a:chOff x="7496904" y="4682133"/>
            <a:chExt cx="553931" cy="751649"/>
          </a:xfrm>
        </p:grpSpPr>
        <p:cxnSp>
          <p:nvCxnSpPr>
            <p:cNvPr id="1205" name="Google Shape;1205;p29"/>
            <p:cNvCxnSpPr/>
            <p:nvPr/>
          </p:nvCxnSpPr>
          <p:spPr>
            <a:xfrm rot="5400000">
              <a:off x="7825410" y="520835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06" name="Google Shape;1206;p29"/>
            <p:cNvSpPr/>
            <p:nvPr/>
          </p:nvSpPr>
          <p:spPr>
            <a:xfrm rot="10800000" flipH="1">
              <a:off x="7496904" y="4682133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877" y="0"/>
            <a:ext cx="102262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30"/>
          <p:cNvSpPr/>
          <p:nvPr/>
        </p:nvSpPr>
        <p:spPr>
          <a:xfrm>
            <a:off x="7480251" y="460336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0"/>
          <p:cNvSpPr txBox="1"/>
          <p:nvPr/>
        </p:nvSpPr>
        <p:spPr>
          <a:xfrm>
            <a:off x="7739910" y="460308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215" name="Google Shape;1215;p30"/>
          <p:cNvSpPr/>
          <p:nvPr/>
        </p:nvSpPr>
        <p:spPr>
          <a:xfrm>
            <a:off x="8848120" y="460336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0"/>
          <p:cNvSpPr txBox="1"/>
          <p:nvPr/>
        </p:nvSpPr>
        <p:spPr>
          <a:xfrm>
            <a:off x="9107779" y="4603082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1217" name="Google Shape;1217;p30"/>
          <p:cNvGrpSpPr/>
          <p:nvPr/>
        </p:nvGrpSpPr>
        <p:grpSpPr>
          <a:xfrm>
            <a:off x="8050834" y="4982932"/>
            <a:ext cx="748224" cy="1067672"/>
            <a:chOff x="8050834" y="4982932"/>
            <a:chExt cx="748224" cy="1067672"/>
          </a:xfrm>
        </p:grpSpPr>
        <p:grpSp>
          <p:nvGrpSpPr>
            <p:cNvPr id="1218" name="Google Shape;1218;p30"/>
            <p:cNvGrpSpPr/>
            <p:nvPr/>
          </p:nvGrpSpPr>
          <p:grpSpPr>
            <a:xfrm>
              <a:off x="8050834" y="4982932"/>
              <a:ext cx="201316" cy="742987"/>
              <a:chOff x="7788776" y="1528125"/>
              <a:chExt cx="201316" cy="742987"/>
            </a:xfrm>
          </p:grpSpPr>
          <p:cxnSp>
            <p:nvCxnSpPr>
              <p:cNvPr id="1219" name="Google Shape;1219;p30"/>
              <p:cNvCxnSpPr/>
              <p:nvPr/>
            </p:nvCxnSpPr>
            <p:spPr>
              <a:xfrm rot="5400000">
                <a:off x="7563351" y="1753550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20" name="Google Shape;1220;p30"/>
              <p:cNvCxnSpPr/>
              <p:nvPr/>
            </p:nvCxnSpPr>
            <p:spPr>
              <a:xfrm rot="5400000">
                <a:off x="7764667" y="2045687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1221" name="Google Shape;1221;p30"/>
            <p:cNvSpPr/>
            <p:nvPr/>
          </p:nvSpPr>
          <p:spPr>
            <a:xfrm flipH="1">
              <a:off x="8336210" y="5418779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30"/>
          <p:cNvGrpSpPr/>
          <p:nvPr/>
        </p:nvGrpSpPr>
        <p:grpSpPr>
          <a:xfrm rot="-5400000">
            <a:off x="9113359" y="5123232"/>
            <a:ext cx="553930" cy="751650"/>
            <a:chOff x="7496904" y="4682133"/>
            <a:chExt cx="553930" cy="751650"/>
          </a:xfrm>
        </p:grpSpPr>
        <p:cxnSp>
          <p:nvCxnSpPr>
            <p:cNvPr id="1223" name="Google Shape;1223;p30"/>
            <p:cNvCxnSpPr/>
            <p:nvPr/>
          </p:nvCxnSpPr>
          <p:spPr>
            <a:xfrm rot="5400000">
              <a:off x="7825409" y="520835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24" name="Google Shape;1224;p30"/>
            <p:cNvSpPr/>
            <p:nvPr/>
          </p:nvSpPr>
          <p:spPr>
            <a:xfrm rot="10800000" flipH="1">
              <a:off x="7496904" y="4682133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5" name="Google Shape;1225;p30"/>
          <p:cNvSpPr/>
          <p:nvPr/>
        </p:nvSpPr>
        <p:spPr>
          <a:xfrm>
            <a:off x="7480251" y="113236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0"/>
          <p:cNvSpPr txBox="1"/>
          <p:nvPr/>
        </p:nvSpPr>
        <p:spPr>
          <a:xfrm>
            <a:off x="7739910" y="113208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227" name="Google Shape;1227;p30"/>
          <p:cNvSpPr/>
          <p:nvPr/>
        </p:nvSpPr>
        <p:spPr>
          <a:xfrm>
            <a:off x="8848120" y="113236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30"/>
          <p:cNvSpPr txBox="1"/>
          <p:nvPr/>
        </p:nvSpPr>
        <p:spPr>
          <a:xfrm>
            <a:off x="9107779" y="1132081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1229" name="Google Shape;1229;p30"/>
          <p:cNvGrpSpPr/>
          <p:nvPr/>
        </p:nvGrpSpPr>
        <p:grpSpPr>
          <a:xfrm>
            <a:off x="7496904" y="1211132"/>
            <a:ext cx="755246" cy="1043786"/>
            <a:chOff x="7496904" y="4682133"/>
            <a:chExt cx="755246" cy="1043786"/>
          </a:xfrm>
        </p:grpSpPr>
        <p:grpSp>
          <p:nvGrpSpPr>
            <p:cNvPr id="1230" name="Google Shape;1230;p30"/>
            <p:cNvGrpSpPr/>
            <p:nvPr/>
          </p:nvGrpSpPr>
          <p:grpSpPr>
            <a:xfrm>
              <a:off x="8050834" y="4982932"/>
              <a:ext cx="201316" cy="742987"/>
              <a:chOff x="7788776" y="1528125"/>
              <a:chExt cx="201316" cy="742987"/>
            </a:xfrm>
          </p:grpSpPr>
          <p:cxnSp>
            <p:nvCxnSpPr>
              <p:cNvPr id="1231" name="Google Shape;1231;p30"/>
              <p:cNvCxnSpPr/>
              <p:nvPr/>
            </p:nvCxnSpPr>
            <p:spPr>
              <a:xfrm rot="5400000">
                <a:off x="7563351" y="1753550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32" name="Google Shape;1232;p30"/>
              <p:cNvCxnSpPr/>
              <p:nvPr/>
            </p:nvCxnSpPr>
            <p:spPr>
              <a:xfrm rot="5400000">
                <a:off x="7764667" y="2045687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1233" name="Google Shape;1233;p30"/>
            <p:cNvSpPr/>
            <p:nvPr/>
          </p:nvSpPr>
          <p:spPr>
            <a:xfrm rot="10800000" flipH="1">
              <a:off x="7496904" y="4682133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30"/>
          <p:cNvGrpSpPr/>
          <p:nvPr/>
        </p:nvGrpSpPr>
        <p:grpSpPr>
          <a:xfrm rot="5400000">
            <a:off x="9372170" y="1332181"/>
            <a:ext cx="553931" cy="751649"/>
            <a:chOff x="7496904" y="4682133"/>
            <a:chExt cx="553931" cy="751649"/>
          </a:xfrm>
        </p:grpSpPr>
        <p:cxnSp>
          <p:nvCxnSpPr>
            <p:cNvPr id="1235" name="Google Shape;1235;p30"/>
            <p:cNvCxnSpPr/>
            <p:nvPr/>
          </p:nvCxnSpPr>
          <p:spPr>
            <a:xfrm rot="5400000">
              <a:off x="7825410" y="520835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36" name="Google Shape;1236;p30"/>
            <p:cNvSpPr/>
            <p:nvPr/>
          </p:nvSpPr>
          <p:spPr>
            <a:xfrm rot="10800000" flipH="1">
              <a:off x="7496904" y="4682133"/>
              <a:ext cx="462848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678B70-C807-92D4-3DDC-A449B4A9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19" y="0"/>
            <a:ext cx="10238362" cy="6858000"/>
          </a:xfrm>
          <a:prstGeom prst="rect">
            <a:avLst/>
          </a:prstGeom>
        </p:spPr>
      </p:pic>
      <p:sp>
        <p:nvSpPr>
          <p:cNvPr id="5" name="Google Shape;66;g13c32615742_0_61">
            <a:extLst>
              <a:ext uri="{FF2B5EF4-FFF2-40B4-BE49-F238E27FC236}">
                <a16:creationId xmlns:a16="http://schemas.microsoft.com/office/drawing/2014/main" id="{B28AB61E-CCCF-1B68-A5B4-093E25B4D563}"/>
              </a:ext>
            </a:extLst>
          </p:cNvPr>
          <p:cNvSpPr/>
          <p:nvPr/>
        </p:nvSpPr>
        <p:spPr>
          <a:xfrm>
            <a:off x="5124278" y="2603310"/>
            <a:ext cx="1828800" cy="18288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7;g13c32615742_0_61">
            <a:extLst>
              <a:ext uri="{FF2B5EF4-FFF2-40B4-BE49-F238E27FC236}">
                <a16:creationId xmlns:a16="http://schemas.microsoft.com/office/drawing/2014/main" id="{F568A22E-2D75-06EB-0257-10BF9D5EFADE}"/>
              </a:ext>
            </a:extLst>
          </p:cNvPr>
          <p:cNvSpPr/>
          <p:nvPr/>
        </p:nvSpPr>
        <p:spPr>
          <a:xfrm>
            <a:off x="3011216" y="3517710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538C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7;g13c32615742_0_61">
            <a:extLst>
              <a:ext uri="{FF2B5EF4-FFF2-40B4-BE49-F238E27FC236}">
                <a16:creationId xmlns:a16="http://schemas.microsoft.com/office/drawing/2014/main" id="{9CB41C0E-02AC-B7E4-F75F-B3D549328DD6}"/>
              </a:ext>
            </a:extLst>
          </p:cNvPr>
          <p:cNvSpPr/>
          <p:nvPr/>
        </p:nvSpPr>
        <p:spPr>
          <a:xfrm>
            <a:off x="8380340" y="2743200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538C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088;g13c16be8b64_0_187">
            <a:extLst>
              <a:ext uri="{FF2B5EF4-FFF2-40B4-BE49-F238E27FC236}">
                <a16:creationId xmlns:a16="http://schemas.microsoft.com/office/drawing/2014/main" id="{6591129A-C43B-96B0-10F0-912C9E378DBA}"/>
              </a:ext>
            </a:extLst>
          </p:cNvPr>
          <p:cNvSpPr/>
          <p:nvPr/>
        </p:nvSpPr>
        <p:spPr>
          <a:xfrm>
            <a:off x="6846247" y="4587353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89;g13c16be8b64_0_187">
            <a:extLst>
              <a:ext uri="{FF2B5EF4-FFF2-40B4-BE49-F238E27FC236}">
                <a16:creationId xmlns:a16="http://schemas.microsoft.com/office/drawing/2014/main" id="{B3070530-5467-7A68-8CC2-B6C001E66CCD}"/>
              </a:ext>
            </a:extLst>
          </p:cNvPr>
          <p:cNvSpPr/>
          <p:nvPr/>
        </p:nvSpPr>
        <p:spPr>
          <a:xfrm>
            <a:off x="8224653" y="4587068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90;g13c16be8b64_0_187">
            <a:extLst>
              <a:ext uri="{FF2B5EF4-FFF2-40B4-BE49-F238E27FC236}">
                <a16:creationId xmlns:a16="http://schemas.microsoft.com/office/drawing/2014/main" id="{5A69885C-B2E7-699A-41A2-28230514E43E}"/>
              </a:ext>
            </a:extLst>
          </p:cNvPr>
          <p:cNvSpPr txBox="1"/>
          <p:nvPr/>
        </p:nvSpPr>
        <p:spPr>
          <a:xfrm>
            <a:off x="7109615" y="4628959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1" name="Google Shape;1091;g13c16be8b64_0_187">
            <a:extLst>
              <a:ext uri="{FF2B5EF4-FFF2-40B4-BE49-F238E27FC236}">
                <a16:creationId xmlns:a16="http://schemas.microsoft.com/office/drawing/2014/main" id="{03668B4B-EF46-3FE8-8EA9-01FBB8E367E0}"/>
              </a:ext>
            </a:extLst>
          </p:cNvPr>
          <p:cNvSpPr txBox="1"/>
          <p:nvPr/>
        </p:nvSpPr>
        <p:spPr>
          <a:xfrm>
            <a:off x="8470312" y="4628959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 dirty="0"/>
          </a:p>
        </p:txBody>
      </p:sp>
      <p:grpSp>
        <p:nvGrpSpPr>
          <p:cNvPr id="13" name="Google Shape;1093;g13c16be8b64_0_187">
            <a:extLst>
              <a:ext uri="{FF2B5EF4-FFF2-40B4-BE49-F238E27FC236}">
                <a16:creationId xmlns:a16="http://schemas.microsoft.com/office/drawing/2014/main" id="{B730076F-EA83-2C7A-DD53-1FFBFF85C6DF}"/>
              </a:ext>
            </a:extLst>
          </p:cNvPr>
          <p:cNvGrpSpPr/>
          <p:nvPr/>
        </p:nvGrpSpPr>
        <p:grpSpPr>
          <a:xfrm>
            <a:off x="8813459" y="5095136"/>
            <a:ext cx="187182" cy="486267"/>
            <a:chOff x="7744352" y="1631143"/>
            <a:chExt cx="187182" cy="486267"/>
          </a:xfrm>
        </p:grpSpPr>
        <p:cxnSp>
          <p:nvCxnSpPr>
            <p:cNvPr id="14" name="Google Shape;1094;g13c16be8b64_0_187">
              <a:extLst>
                <a:ext uri="{FF2B5EF4-FFF2-40B4-BE49-F238E27FC236}">
                  <a16:creationId xmlns:a16="http://schemas.microsoft.com/office/drawing/2014/main" id="{9B3B8A1D-BFEF-6FDD-660D-9B8AF6742EE1}"/>
                </a:ext>
              </a:extLst>
            </p:cNvPr>
            <p:cNvCxnSpPr/>
            <p:nvPr/>
          </p:nvCxnSpPr>
          <p:spPr>
            <a:xfrm rot="5400000">
              <a:off x="7518927" y="1891985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" name="Google Shape;1095;g13c16be8b64_0_187">
              <a:extLst>
                <a:ext uri="{FF2B5EF4-FFF2-40B4-BE49-F238E27FC236}">
                  <a16:creationId xmlns:a16="http://schemas.microsoft.com/office/drawing/2014/main" id="{788DEE02-2077-7507-0DBD-F51107E6478D}"/>
                </a:ext>
              </a:extLst>
            </p:cNvPr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6" name="Google Shape;1093;g13c16be8b64_0_187">
            <a:extLst>
              <a:ext uri="{FF2B5EF4-FFF2-40B4-BE49-F238E27FC236}">
                <a16:creationId xmlns:a16="http://schemas.microsoft.com/office/drawing/2014/main" id="{61EAA270-546E-E41F-7EAE-48409EFB2338}"/>
              </a:ext>
            </a:extLst>
          </p:cNvPr>
          <p:cNvGrpSpPr/>
          <p:nvPr/>
        </p:nvGrpSpPr>
        <p:grpSpPr>
          <a:xfrm rot="16200000">
            <a:off x="7438456" y="5051121"/>
            <a:ext cx="187182" cy="486267"/>
            <a:chOff x="7744352" y="1631143"/>
            <a:chExt cx="187182" cy="486267"/>
          </a:xfrm>
        </p:grpSpPr>
        <p:cxnSp>
          <p:nvCxnSpPr>
            <p:cNvPr id="17" name="Google Shape;1094;g13c16be8b64_0_187">
              <a:extLst>
                <a:ext uri="{FF2B5EF4-FFF2-40B4-BE49-F238E27FC236}">
                  <a16:creationId xmlns:a16="http://schemas.microsoft.com/office/drawing/2014/main" id="{FC42FC7A-2226-F229-D964-B06361484CAE}"/>
                </a:ext>
              </a:extLst>
            </p:cNvPr>
            <p:cNvCxnSpPr/>
            <p:nvPr/>
          </p:nvCxnSpPr>
          <p:spPr>
            <a:xfrm rot="5400000">
              <a:off x="7518927" y="1891985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" name="Google Shape;1095;g13c16be8b64_0_187">
              <a:extLst>
                <a:ext uri="{FF2B5EF4-FFF2-40B4-BE49-F238E27FC236}">
                  <a16:creationId xmlns:a16="http://schemas.microsoft.com/office/drawing/2014/main" id="{3E09DD8D-8DF0-8672-3F90-503E9AE36E03}"/>
                </a:ext>
              </a:extLst>
            </p:cNvPr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21" name="Google Shape;1106;g13c16be8b64_0_187">
            <a:extLst>
              <a:ext uri="{FF2B5EF4-FFF2-40B4-BE49-F238E27FC236}">
                <a16:creationId xmlns:a16="http://schemas.microsoft.com/office/drawing/2014/main" id="{CB25E18F-10DE-A074-89E0-75451FDD8C07}"/>
              </a:ext>
            </a:extLst>
          </p:cNvPr>
          <p:cNvGrpSpPr/>
          <p:nvPr/>
        </p:nvGrpSpPr>
        <p:grpSpPr>
          <a:xfrm>
            <a:off x="2863812" y="4599550"/>
            <a:ext cx="1828800" cy="914400"/>
            <a:chOff x="7379627" y="4979725"/>
            <a:chExt cx="1828800" cy="914400"/>
          </a:xfrm>
        </p:grpSpPr>
        <p:grpSp>
          <p:nvGrpSpPr>
            <p:cNvPr id="22" name="Google Shape;1107;g13c16be8b64_0_187">
              <a:extLst>
                <a:ext uri="{FF2B5EF4-FFF2-40B4-BE49-F238E27FC236}">
                  <a16:creationId xmlns:a16="http://schemas.microsoft.com/office/drawing/2014/main" id="{0FACBA66-4FC1-F97C-B0DA-878403506ADD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26" name="Google Shape;1108;g13c16be8b64_0_187">
                <a:extLst>
                  <a:ext uri="{FF2B5EF4-FFF2-40B4-BE49-F238E27FC236}">
                    <a16:creationId xmlns:a16="http://schemas.microsoft.com/office/drawing/2014/main" id="{A9E6B745-DB10-E75B-D426-1DD64C06436B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109;g13c16be8b64_0_187">
                <a:extLst>
                  <a:ext uri="{FF2B5EF4-FFF2-40B4-BE49-F238E27FC236}">
                    <a16:creationId xmlns:a16="http://schemas.microsoft.com/office/drawing/2014/main" id="{4A5BA021-FB23-D8E8-EA19-19175A6479C1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23" name="Google Shape;1110;g13c16be8b64_0_187">
              <a:extLst>
                <a:ext uri="{FF2B5EF4-FFF2-40B4-BE49-F238E27FC236}">
                  <a16:creationId xmlns:a16="http://schemas.microsoft.com/office/drawing/2014/main" id="{28CF67BD-178B-28B2-CFC8-4C12238EFC29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24" name="Google Shape;1111;g13c16be8b64_0_187">
                <a:extLst>
                  <a:ext uri="{FF2B5EF4-FFF2-40B4-BE49-F238E27FC236}">
                    <a16:creationId xmlns:a16="http://schemas.microsoft.com/office/drawing/2014/main" id="{7C7042E6-331F-1A68-563D-155E2BB4FDDC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112;g13c16be8b64_0_187">
                <a:extLst>
                  <a:ext uri="{FF2B5EF4-FFF2-40B4-BE49-F238E27FC236}">
                    <a16:creationId xmlns:a16="http://schemas.microsoft.com/office/drawing/2014/main" id="{3DCF4377-F33E-33B8-4827-8CC8A6F641D8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28" name="Google Shape;1113;g13c16be8b64_0_187">
            <a:extLst>
              <a:ext uri="{FF2B5EF4-FFF2-40B4-BE49-F238E27FC236}">
                <a16:creationId xmlns:a16="http://schemas.microsoft.com/office/drawing/2014/main" id="{506BE650-BB92-F2E9-7D46-8D4655BA7418}"/>
              </a:ext>
            </a:extLst>
          </p:cNvPr>
          <p:cNvCxnSpPr/>
          <p:nvPr/>
        </p:nvCxnSpPr>
        <p:spPr>
          <a:xfrm>
            <a:off x="3085863" y="5055595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9" name="Google Shape;1114;g13c16be8b64_0_187">
            <a:extLst>
              <a:ext uri="{FF2B5EF4-FFF2-40B4-BE49-F238E27FC236}">
                <a16:creationId xmlns:a16="http://schemas.microsoft.com/office/drawing/2014/main" id="{8945E9B0-AB21-F0D1-FE4A-216FEA8B058E}"/>
              </a:ext>
            </a:extLst>
          </p:cNvPr>
          <p:cNvGrpSpPr/>
          <p:nvPr/>
        </p:nvGrpSpPr>
        <p:grpSpPr>
          <a:xfrm rot="-5400000">
            <a:off x="4217642" y="4839079"/>
            <a:ext cx="146306" cy="462138"/>
            <a:chOff x="8834489" y="1574356"/>
            <a:chExt cx="146306" cy="462138"/>
          </a:xfrm>
        </p:grpSpPr>
        <p:cxnSp>
          <p:nvCxnSpPr>
            <p:cNvPr id="30" name="Google Shape;1115;g13c16be8b64_0_187">
              <a:extLst>
                <a:ext uri="{FF2B5EF4-FFF2-40B4-BE49-F238E27FC236}">
                  <a16:creationId xmlns:a16="http://schemas.microsoft.com/office/drawing/2014/main" id="{F73D85AA-4685-1D50-B197-3AC8C3DAA7EC}"/>
                </a:ext>
              </a:extLst>
            </p:cNvPr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1116;g13c16be8b64_0_187">
              <a:extLst>
                <a:ext uri="{FF2B5EF4-FFF2-40B4-BE49-F238E27FC236}">
                  <a16:creationId xmlns:a16="http://schemas.microsoft.com/office/drawing/2014/main" id="{9F451DD7-1B19-5856-1484-77CBEA1F1666}"/>
                </a:ext>
              </a:extLst>
            </p:cNvPr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2" name="Google Shape;1117;g13c16be8b64_0_187">
              <a:extLst>
                <a:ext uri="{FF2B5EF4-FFF2-40B4-BE49-F238E27FC236}">
                  <a16:creationId xmlns:a16="http://schemas.microsoft.com/office/drawing/2014/main" id="{D979319F-6159-A1A7-A9D6-93C1E99C0EA1}"/>
                </a:ext>
              </a:extLst>
            </p:cNvPr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18;g13c16be8b64_0_187">
              <a:extLst>
                <a:ext uri="{FF2B5EF4-FFF2-40B4-BE49-F238E27FC236}">
                  <a16:creationId xmlns:a16="http://schemas.microsoft.com/office/drawing/2014/main" id="{0FA9B2A8-51C9-178D-F995-DA89D8560280}"/>
                </a:ext>
              </a:extLst>
            </p:cNvPr>
            <p:cNvSpPr/>
            <p:nvPr/>
          </p:nvSpPr>
          <p:spPr>
            <a:xfrm rot="-5400000">
              <a:off x="8834491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120;g13c16be8b64_0_187">
            <a:extLst>
              <a:ext uri="{FF2B5EF4-FFF2-40B4-BE49-F238E27FC236}">
                <a16:creationId xmlns:a16="http://schemas.microsoft.com/office/drawing/2014/main" id="{3E64EE58-C85B-B161-7E14-C947A0BBF284}"/>
              </a:ext>
            </a:extLst>
          </p:cNvPr>
          <p:cNvGrpSpPr/>
          <p:nvPr/>
        </p:nvGrpSpPr>
        <p:grpSpPr>
          <a:xfrm>
            <a:off x="7630993" y="1527712"/>
            <a:ext cx="1828800" cy="914400"/>
            <a:chOff x="7379627" y="4979725"/>
            <a:chExt cx="1828800" cy="914400"/>
          </a:xfrm>
        </p:grpSpPr>
        <p:grpSp>
          <p:nvGrpSpPr>
            <p:cNvPr id="35" name="Google Shape;1121;g13c16be8b64_0_187">
              <a:extLst>
                <a:ext uri="{FF2B5EF4-FFF2-40B4-BE49-F238E27FC236}">
                  <a16:creationId xmlns:a16="http://schemas.microsoft.com/office/drawing/2014/main" id="{A1A556D8-50EB-5076-7065-C8F5BE3A601D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39" name="Google Shape;1122;g13c16be8b64_0_187">
                <a:extLst>
                  <a:ext uri="{FF2B5EF4-FFF2-40B4-BE49-F238E27FC236}">
                    <a16:creationId xmlns:a16="http://schemas.microsoft.com/office/drawing/2014/main" id="{02E15480-35FE-41C1-F1D2-E93C06FC8B5A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123;g13c16be8b64_0_187">
                <a:extLst>
                  <a:ext uri="{FF2B5EF4-FFF2-40B4-BE49-F238E27FC236}">
                    <a16:creationId xmlns:a16="http://schemas.microsoft.com/office/drawing/2014/main" id="{75569607-A60E-0543-01FA-ADEE650C480C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/>
              </a:p>
            </p:txBody>
          </p:sp>
        </p:grpSp>
        <p:grpSp>
          <p:nvGrpSpPr>
            <p:cNvPr id="36" name="Google Shape;1124;g13c16be8b64_0_187">
              <a:extLst>
                <a:ext uri="{FF2B5EF4-FFF2-40B4-BE49-F238E27FC236}">
                  <a16:creationId xmlns:a16="http://schemas.microsoft.com/office/drawing/2014/main" id="{B600335A-8F91-83CD-5A4F-577179BCC012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37" name="Google Shape;1125;g13c16be8b64_0_187">
                <a:extLst>
                  <a:ext uri="{FF2B5EF4-FFF2-40B4-BE49-F238E27FC236}">
                    <a16:creationId xmlns:a16="http://schemas.microsoft.com/office/drawing/2014/main" id="{1A1CAD1E-D147-D8D4-AA2D-7E6F2B691B09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126;g13c16be8b64_0_187">
                <a:extLst>
                  <a:ext uri="{FF2B5EF4-FFF2-40B4-BE49-F238E27FC236}">
                    <a16:creationId xmlns:a16="http://schemas.microsoft.com/office/drawing/2014/main" id="{BE90BC30-9761-2B48-0626-DB5821280938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41" name="Google Shape;1127;g13c16be8b64_0_187">
            <a:extLst>
              <a:ext uri="{FF2B5EF4-FFF2-40B4-BE49-F238E27FC236}">
                <a16:creationId xmlns:a16="http://schemas.microsoft.com/office/drawing/2014/main" id="{8AAB2CAA-B999-CDC3-48E4-9A1466311D9D}"/>
              </a:ext>
            </a:extLst>
          </p:cNvPr>
          <p:cNvCxnSpPr/>
          <p:nvPr/>
        </p:nvCxnSpPr>
        <p:spPr>
          <a:xfrm>
            <a:off x="7853044" y="1983757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42" name="Google Shape;1128;g13c16be8b64_0_187">
            <a:extLst>
              <a:ext uri="{FF2B5EF4-FFF2-40B4-BE49-F238E27FC236}">
                <a16:creationId xmlns:a16="http://schemas.microsoft.com/office/drawing/2014/main" id="{D1685CF0-C21C-94F0-D4C0-BC755AC35D65}"/>
              </a:ext>
            </a:extLst>
          </p:cNvPr>
          <p:cNvGrpSpPr/>
          <p:nvPr/>
        </p:nvGrpSpPr>
        <p:grpSpPr>
          <a:xfrm rot="5400000">
            <a:off x="8961882" y="1741296"/>
            <a:ext cx="146306" cy="462138"/>
            <a:chOff x="8834489" y="1574356"/>
            <a:chExt cx="146306" cy="462138"/>
          </a:xfrm>
        </p:grpSpPr>
        <p:cxnSp>
          <p:nvCxnSpPr>
            <p:cNvPr id="43" name="Google Shape;1129;g13c16be8b64_0_187">
              <a:extLst>
                <a:ext uri="{FF2B5EF4-FFF2-40B4-BE49-F238E27FC236}">
                  <a16:creationId xmlns:a16="http://schemas.microsoft.com/office/drawing/2014/main" id="{8B3A50C1-00E0-3E43-8797-DF33D3810D58}"/>
                </a:ext>
              </a:extLst>
            </p:cNvPr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Google Shape;1130;g13c16be8b64_0_187">
              <a:extLst>
                <a:ext uri="{FF2B5EF4-FFF2-40B4-BE49-F238E27FC236}">
                  <a16:creationId xmlns:a16="http://schemas.microsoft.com/office/drawing/2014/main" id="{7FDD66BB-1059-C9AE-F0AE-A8CD804ACE3C}"/>
                </a:ext>
              </a:extLst>
            </p:cNvPr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5" name="Google Shape;1131;g13c16be8b64_0_187">
              <a:extLst>
                <a:ext uri="{FF2B5EF4-FFF2-40B4-BE49-F238E27FC236}">
                  <a16:creationId xmlns:a16="http://schemas.microsoft.com/office/drawing/2014/main" id="{15817A50-480E-BF78-65C7-00E8286B6CBE}"/>
                </a:ext>
              </a:extLst>
            </p:cNvPr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132;g13c16be8b64_0_187">
              <a:extLst>
                <a:ext uri="{FF2B5EF4-FFF2-40B4-BE49-F238E27FC236}">
                  <a16:creationId xmlns:a16="http://schemas.microsoft.com/office/drawing/2014/main" id="{39C90D5C-F637-6480-87D6-6C7F3DC3E6B7}"/>
                </a:ext>
              </a:extLst>
            </p:cNvPr>
            <p:cNvSpPr/>
            <p:nvPr/>
          </p:nvSpPr>
          <p:spPr>
            <a:xfrm rot="-5400000">
              <a:off x="8834491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28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69C68B-AD4C-76A7-EBDE-9B74E746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29" y="0"/>
            <a:ext cx="10231106" cy="6858000"/>
          </a:xfrm>
          <a:prstGeom prst="rect">
            <a:avLst/>
          </a:prstGeom>
        </p:spPr>
      </p:pic>
      <p:sp>
        <p:nvSpPr>
          <p:cNvPr id="6" name="Google Shape;67;g13c32615742_0_61">
            <a:extLst>
              <a:ext uri="{FF2B5EF4-FFF2-40B4-BE49-F238E27FC236}">
                <a16:creationId xmlns:a16="http://schemas.microsoft.com/office/drawing/2014/main" id="{BDE4E04D-8581-CD97-72F4-4122ADE805A2}"/>
              </a:ext>
            </a:extLst>
          </p:cNvPr>
          <p:cNvSpPr/>
          <p:nvPr/>
        </p:nvSpPr>
        <p:spPr>
          <a:xfrm>
            <a:off x="8373517" y="2565780"/>
            <a:ext cx="914400" cy="914400"/>
          </a:xfrm>
          <a:prstGeom prst="ellipse">
            <a:avLst/>
          </a:prstGeom>
          <a:noFill/>
          <a:ln w="15875" cap="flat" cmpd="sng">
            <a:solidFill>
              <a:srgbClr val="538C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7;g13c32615742_0_61">
            <a:extLst>
              <a:ext uri="{FF2B5EF4-FFF2-40B4-BE49-F238E27FC236}">
                <a16:creationId xmlns:a16="http://schemas.microsoft.com/office/drawing/2014/main" id="{2ECAA3B4-19C8-8441-0C8A-D62D93BF8F31}"/>
              </a:ext>
            </a:extLst>
          </p:cNvPr>
          <p:cNvSpPr/>
          <p:nvPr/>
        </p:nvSpPr>
        <p:spPr>
          <a:xfrm>
            <a:off x="3162347" y="3086669"/>
            <a:ext cx="914400" cy="914400"/>
          </a:xfrm>
          <a:prstGeom prst="ellipse">
            <a:avLst/>
          </a:prstGeom>
          <a:noFill/>
          <a:ln w="15875" cap="flat" cmpd="sng">
            <a:solidFill>
              <a:srgbClr val="538C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087;g13c16be8b64_0_187">
            <a:extLst>
              <a:ext uri="{FF2B5EF4-FFF2-40B4-BE49-F238E27FC236}">
                <a16:creationId xmlns:a16="http://schemas.microsoft.com/office/drawing/2014/main" id="{0B3116C5-2C8E-7838-CB8E-F8D18ED1704D}"/>
              </a:ext>
            </a:extLst>
          </p:cNvPr>
          <p:cNvSpPr/>
          <p:nvPr/>
        </p:nvSpPr>
        <p:spPr>
          <a:xfrm>
            <a:off x="5501998" y="2439538"/>
            <a:ext cx="914400" cy="9144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87;g13c16be8b64_0_187">
            <a:extLst>
              <a:ext uri="{FF2B5EF4-FFF2-40B4-BE49-F238E27FC236}">
                <a16:creationId xmlns:a16="http://schemas.microsoft.com/office/drawing/2014/main" id="{C626AF49-041D-5796-3CE1-5F6DA4A27A27}"/>
              </a:ext>
            </a:extLst>
          </p:cNvPr>
          <p:cNvSpPr/>
          <p:nvPr/>
        </p:nvSpPr>
        <p:spPr>
          <a:xfrm>
            <a:off x="5995268" y="3429000"/>
            <a:ext cx="914400" cy="9144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703;g13c16be8b64_0_117">
            <a:extLst>
              <a:ext uri="{FF2B5EF4-FFF2-40B4-BE49-F238E27FC236}">
                <a16:creationId xmlns:a16="http://schemas.microsoft.com/office/drawing/2014/main" id="{4524EF57-8FC5-DAE1-B6E6-6DDC5708816D}"/>
              </a:ext>
            </a:extLst>
          </p:cNvPr>
          <p:cNvGrpSpPr/>
          <p:nvPr/>
        </p:nvGrpSpPr>
        <p:grpSpPr>
          <a:xfrm>
            <a:off x="2651104" y="4436194"/>
            <a:ext cx="1828800" cy="914400"/>
            <a:chOff x="7379627" y="4979725"/>
            <a:chExt cx="1828800" cy="914400"/>
          </a:xfrm>
        </p:grpSpPr>
        <p:grpSp>
          <p:nvGrpSpPr>
            <p:cNvPr id="11" name="Google Shape;704;g13c16be8b64_0_117">
              <a:extLst>
                <a:ext uri="{FF2B5EF4-FFF2-40B4-BE49-F238E27FC236}">
                  <a16:creationId xmlns:a16="http://schemas.microsoft.com/office/drawing/2014/main" id="{9C788CD3-0AA8-1208-D4CB-617F0543BF44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15" name="Google Shape;705;g13c16be8b64_0_117">
                <a:extLst>
                  <a:ext uri="{FF2B5EF4-FFF2-40B4-BE49-F238E27FC236}">
                    <a16:creationId xmlns:a16="http://schemas.microsoft.com/office/drawing/2014/main" id="{0F54D44F-B58F-EA02-DBD3-F3D6318B1653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06;g13c16be8b64_0_117">
                <a:extLst>
                  <a:ext uri="{FF2B5EF4-FFF2-40B4-BE49-F238E27FC236}">
                    <a16:creationId xmlns:a16="http://schemas.microsoft.com/office/drawing/2014/main" id="{E0ADA789-8CD4-4103-E745-01210A4882CC}"/>
                  </a:ext>
                </a:extLst>
              </p:cNvPr>
              <p:cNvSpPr txBox="1"/>
              <p:nvPr/>
            </p:nvSpPr>
            <p:spPr>
              <a:xfrm>
                <a:off x="7551791" y="429392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 dirty="0"/>
              </a:p>
            </p:txBody>
          </p:sp>
        </p:grpSp>
        <p:grpSp>
          <p:nvGrpSpPr>
            <p:cNvPr id="12" name="Google Shape;707;g13c16be8b64_0_117">
              <a:extLst>
                <a:ext uri="{FF2B5EF4-FFF2-40B4-BE49-F238E27FC236}">
                  <a16:creationId xmlns:a16="http://schemas.microsoft.com/office/drawing/2014/main" id="{BA70C698-4D30-2C60-3944-770A77ED183D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13" name="Google Shape;708;g13c16be8b64_0_117">
                <a:extLst>
                  <a:ext uri="{FF2B5EF4-FFF2-40B4-BE49-F238E27FC236}">
                    <a16:creationId xmlns:a16="http://schemas.microsoft.com/office/drawing/2014/main" id="{94762663-0AE8-0E2A-86DF-B03746026533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09;g13c16be8b64_0_117">
                <a:extLst>
                  <a:ext uri="{FF2B5EF4-FFF2-40B4-BE49-F238E27FC236}">
                    <a16:creationId xmlns:a16="http://schemas.microsoft.com/office/drawing/2014/main" id="{89519ABA-2730-48AE-2C9F-297C01243119}"/>
                  </a:ext>
                </a:extLst>
              </p:cNvPr>
              <p:cNvSpPr txBox="1"/>
              <p:nvPr/>
            </p:nvSpPr>
            <p:spPr>
              <a:xfrm>
                <a:off x="7551791" y="4297578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 dirty="0"/>
              </a:p>
            </p:txBody>
          </p:sp>
        </p:grpSp>
      </p:grpSp>
      <p:cxnSp>
        <p:nvCxnSpPr>
          <p:cNvPr id="17" name="Google Shape;710;g13c16be8b64_0_117">
            <a:extLst>
              <a:ext uri="{FF2B5EF4-FFF2-40B4-BE49-F238E27FC236}">
                <a16:creationId xmlns:a16="http://schemas.microsoft.com/office/drawing/2014/main" id="{592F7FEF-A535-7ADC-7CE5-B1EDF13152C2}"/>
              </a:ext>
            </a:extLst>
          </p:cNvPr>
          <p:cNvCxnSpPr/>
          <p:nvPr/>
        </p:nvCxnSpPr>
        <p:spPr>
          <a:xfrm>
            <a:off x="2873155" y="4892239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8" name="Google Shape;711;g13c16be8b64_0_117">
            <a:extLst>
              <a:ext uri="{FF2B5EF4-FFF2-40B4-BE49-F238E27FC236}">
                <a16:creationId xmlns:a16="http://schemas.microsoft.com/office/drawing/2014/main" id="{7C1B65DE-8074-3324-B11C-CF320DD02F7E}"/>
              </a:ext>
            </a:extLst>
          </p:cNvPr>
          <p:cNvGrpSpPr/>
          <p:nvPr/>
        </p:nvGrpSpPr>
        <p:grpSpPr>
          <a:xfrm rot="-5400000">
            <a:off x="3971455" y="4725003"/>
            <a:ext cx="152041" cy="458292"/>
            <a:chOff x="8828752" y="1578202"/>
            <a:chExt cx="152041" cy="458292"/>
          </a:xfrm>
        </p:grpSpPr>
        <p:cxnSp>
          <p:nvCxnSpPr>
            <p:cNvPr id="19" name="Google Shape;712;g13c16be8b64_0_117">
              <a:extLst>
                <a:ext uri="{FF2B5EF4-FFF2-40B4-BE49-F238E27FC236}">
                  <a16:creationId xmlns:a16="http://schemas.microsoft.com/office/drawing/2014/main" id="{168F8AD1-753E-B94B-45CB-C7A23E798829}"/>
                </a:ext>
              </a:extLst>
            </p:cNvPr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713;g13c16be8b64_0_117">
              <a:extLst>
                <a:ext uri="{FF2B5EF4-FFF2-40B4-BE49-F238E27FC236}">
                  <a16:creationId xmlns:a16="http://schemas.microsoft.com/office/drawing/2014/main" id="{156C5E2C-CD88-5786-2EF4-EF8EB86BB9FB}"/>
                </a:ext>
              </a:extLst>
            </p:cNvPr>
            <p:cNvCxnSpPr/>
            <p:nvPr/>
          </p:nvCxnSpPr>
          <p:spPr>
            <a:xfrm>
              <a:off x="8828752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" name="Google Shape;714;g13c16be8b64_0_117">
              <a:extLst>
                <a:ext uri="{FF2B5EF4-FFF2-40B4-BE49-F238E27FC236}">
                  <a16:creationId xmlns:a16="http://schemas.microsoft.com/office/drawing/2014/main" id="{E90C70D7-821C-D694-AA53-33B522F963C8}"/>
                </a:ext>
              </a:extLst>
            </p:cNvPr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15;g13c16be8b64_0_117">
              <a:extLst>
                <a:ext uri="{FF2B5EF4-FFF2-40B4-BE49-F238E27FC236}">
                  <a16:creationId xmlns:a16="http://schemas.microsoft.com/office/drawing/2014/main" id="{FD3F5B7A-1D11-D696-1C45-61457AC52C5E}"/>
                </a:ext>
              </a:extLst>
            </p:cNvPr>
            <p:cNvSpPr/>
            <p:nvPr/>
          </p:nvSpPr>
          <p:spPr>
            <a:xfrm rot="-5400000">
              <a:off x="8834489" y="1581180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716;g13c16be8b64_0_117">
            <a:extLst>
              <a:ext uri="{FF2B5EF4-FFF2-40B4-BE49-F238E27FC236}">
                <a16:creationId xmlns:a16="http://schemas.microsoft.com/office/drawing/2014/main" id="{D809CF72-4C1D-3DF6-966C-35762CBC3CB6}"/>
              </a:ext>
            </a:extLst>
          </p:cNvPr>
          <p:cNvGrpSpPr/>
          <p:nvPr/>
        </p:nvGrpSpPr>
        <p:grpSpPr>
          <a:xfrm>
            <a:off x="7858038" y="1298292"/>
            <a:ext cx="1828800" cy="914400"/>
            <a:chOff x="7379627" y="4979725"/>
            <a:chExt cx="1828800" cy="914400"/>
          </a:xfrm>
        </p:grpSpPr>
        <p:grpSp>
          <p:nvGrpSpPr>
            <p:cNvPr id="24" name="Google Shape;717;g13c16be8b64_0_117">
              <a:extLst>
                <a:ext uri="{FF2B5EF4-FFF2-40B4-BE49-F238E27FC236}">
                  <a16:creationId xmlns:a16="http://schemas.microsoft.com/office/drawing/2014/main" id="{F8898D04-0736-D839-7682-42D536F49B14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28" name="Google Shape;718;g13c16be8b64_0_117">
                <a:extLst>
                  <a:ext uri="{FF2B5EF4-FFF2-40B4-BE49-F238E27FC236}">
                    <a16:creationId xmlns:a16="http://schemas.microsoft.com/office/drawing/2014/main" id="{C6292DD2-20AE-3563-7EDA-228479D62A3C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19;g13c16be8b64_0_117">
                <a:extLst>
                  <a:ext uri="{FF2B5EF4-FFF2-40B4-BE49-F238E27FC236}">
                    <a16:creationId xmlns:a16="http://schemas.microsoft.com/office/drawing/2014/main" id="{68449B4C-7DFD-77FE-58AC-4BD715B4100F}"/>
                  </a:ext>
                </a:extLst>
              </p:cNvPr>
              <p:cNvSpPr txBox="1"/>
              <p:nvPr/>
            </p:nvSpPr>
            <p:spPr>
              <a:xfrm>
                <a:off x="7528625" y="4250472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 dirty="0"/>
              </a:p>
            </p:txBody>
          </p:sp>
        </p:grpSp>
        <p:grpSp>
          <p:nvGrpSpPr>
            <p:cNvPr id="25" name="Google Shape;720;g13c16be8b64_0_117">
              <a:extLst>
                <a:ext uri="{FF2B5EF4-FFF2-40B4-BE49-F238E27FC236}">
                  <a16:creationId xmlns:a16="http://schemas.microsoft.com/office/drawing/2014/main" id="{1EF3578D-1601-D87E-1C33-13857E6A0D6C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26" name="Google Shape;721;g13c16be8b64_0_117">
                <a:extLst>
                  <a:ext uri="{FF2B5EF4-FFF2-40B4-BE49-F238E27FC236}">
                    <a16:creationId xmlns:a16="http://schemas.microsoft.com/office/drawing/2014/main" id="{9E5A96CA-213B-8782-45FD-A21D47E47318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22;g13c16be8b64_0_117">
                <a:extLst>
                  <a:ext uri="{FF2B5EF4-FFF2-40B4-BE49-F238E27FC236}">
                    <a16:creationId xmlns:a16="http://schemas.microsoft.com/office/drawing/2014/main" id="{6C37D3E1-1D7D-F251-9BA5-9A4FBCB35A07}"/>
                  </a:ext>
                </a:extLst>
              </p:cNvPr>
              <p:cNvSpPr txBox="1"/>
              <p:nvPr/>
            </p:nvSpPr>
            <p:spPr>
              <a:xfrm>
                <a:off x="7528625" y="425298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/>
              </a:p>
            </p:txBody>
          </p:sp>
        </p:grpSp>
      </p:grpSp>
      <p:cxnSp>
        <p:nvCxnSpPr>
          <p:cNvPr id="30" name="Google Shape;723;g13c16be8b64_0_117">
            <a:extLst>
              <a:ext uri="{FF2B5EF4-FFF2-40B4-BE49-F238E27FC236}">
                <a16:creationId xmlns:a16="http://schemas.microsoft.com/office/drawing/2014/main" id="{68C97424-56A9-E278-DC81-C6ACB1A001A6}"/>
              </a:ext>
            </a:extLst>
          </p:cNvPr>
          <p:cNvCxnSpPr/>
          <p:nvPr/>
        </p:nvCxnSpPr>
        <p:spPr>
          <a:xfrm>
            <a:off x="8081828" y="1760207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grpSp>
        <p:nvGrpSpPr>
          <p:cNvPr id="31" name="Google Shape;724;g13c16be8b64_0_117">
            <a:extLst>
              <a:ext uri="{FF2B5EF4-FFF2-40B4-BE49-F238E27FC236}">
                <a16:creationId xmlns:a16="http://schemas.microsoft.com/office/drawing/2014/main" id="{9779109D-2E20-21E0-217C-C45BB5158894}"/>
              </a:ext>
            </a:extLst>
          </p:cNvPr>
          <p:cNvGrpSpPr/>
          <p:nvPr/>
        </p:nvGrpSpPr>
        <p:grpSpPr>
          <a:xfrm rot="5400000">
            <a:off x="9183181" y="1588049"/>
            <a:ext cx="146306" cy="462138"/>
            <a:chOff x="8834489" y="1574356"/>
            <a:chExt cx="146306" cy="462138"/>
          </a:xfrm>
        </p:grpSpPr>
        <p:cxnSp>
          <p:nvCxnSpPr>
            <p:cNvPr id="32" name="Google Shape;725;g13c16be8b64_0_117">
              <a:extLst>
                <a:ext uri="{FF2B5EF4-FFF2-40B4-BE49-F238E27FC236}">
                  <a16:creationId xmlns:a16="http://schemas.microsoft.com/office/drawing/2014/main" id="{A5B98796-EE25-746E-0C94-8E5A80EA1173}"/>
                </a:ext>
              </a:extLst>
            </p:cNvPr>
            <p:cNvCxnSpPr/>
            <p:nvPr/>
          </p:nvCxnSpPr>
          <p:spPr>
            <a:xfrm>
              <a:off x="8980793" y="1647508"/>
              <a:ext cx="0" cy="3889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726;g13c16be8b64_0_117">
              <a:extLst>
                <a:ext uri="{FF2B5EF4-FFF2-40B4-BE49-F238E27FC236}">
                  <a16:creationId xmlns:a16="http://schemas.microsoft.com/office/drawing/2014/main" id="{9EDF9F8B-45F5-6F17-09FD-B14615C04CDA}"/>
                </a:ext>
              </a:extLst>
            </p:cNvPr>
            <p:cNvCxnSpPr/>
            <p:nvPr/>
          </p:nvCxnSpPr>
          <p:spPr>
            <a:xfrm>
              <a:off x="8835576" y="1647508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4" name="Google Shape;727;g13c16be8b64_0_117">
              <a:extLst>
                <a:ext uri="{FF2B5EF4-FFF2-40B4-BE49-F238E27FC236}">
                  <a16:creationId xmlns:a16="http://schemas.microsoft.com/office/drawing/2014/main" id="{4316B5E4-F21C-394F-AAB1-D578F0B9B7E7}"/>
                </a:ext>
              </a:extLst>
            </p:cNvPr>
            <p:cNvSpPr/>
            <p:nvPr/>
          </p:nvSpPr>
          <p:spPr>
            <a:xfrm>
              <a:off x="8834489" y="1578202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28;g13c16be8b64_0_117">
              <a:extLst>
                <a:ext uri="{FF2B5EF4-FFF2-40B4-BE49-F238E27FC236}">
                  <a16:creationId xmlns:a16="http://schemas.microsoft.com/office/drawing/2014/main" id="{60F15815-F46E-A020-AFF6-C70FA81739B8}"/>
                </a:ext>
              </a:extLst>
            </p:cNvPr>
            <p:cNvSpPr/>
            <p:nvPr/>
          </p:nvSpPr>
          <p:spPr>
            <a:xfrm rot="-5400000">
              <a:off x="8834491" y="1574356"/>
              <a:ext cx="146304" cy="146304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106;g13c32615742_0_61">
            <a:extLst>
              <a:ext uri="{FF2B5EF4-FFF2-40B4-BE49-F238E27FC236}">
                <a16:creationId xmlns:a16="http://schemas.microsoft.com/office/drawing/2014/main" id="{66E217A8-301A-0DF9-C6A1-998C0A21BC00}"/>
              </a:ext>
            </a:extLst>
          </p:cNvPr>
          <p:cNvSpPr/>
          <p:nvPr/>
        </p:nvSpPr>
        <p:spPr>
          <a:xfrm rot="16200000">
            <a:off x="8353339" y="4529971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703;g13c16be8b64_0_117">
            <a:extLst>
              <a:ext uri="{FF2B5EF4-FFF2-40B4-BE49-F238E27FC236}">
                <a16:creationId xmlns:a16="http://schemas.microsoft.com/office/drawing/2014/main" id="{1F406937-C566-5C64-3CB7-6925F636B135}"/>
              </a:ext>
            </a:extLst>
          </p:cNvPr>
          <p:cNvGrpSpPr/>
          <p:nvPr/>
        </p:nvGrpSpPr>
        <p:grpSpPr>
          <a:xfrm>
            <a:off x="7049639" y="4261415"/>
            <a:ext cx="1828800" cy="914400"/>
            <a:chOff x="7379627" y="4979725"/>
            <a:chExt cx="1828800" cy="914400"/>
          </a:xfrm>
        </p:grpSpPr>
        <p:grpSp>
          <p:nvGrpSpPr>
            <p:cNvPr id="38" name="Google Shape;704;g13c16be8b64_0_117">
              <a:extLst>
                <a:ext uri="{FF2B5EF4-FFF2-40B4-BE49-F238E27FC236}">
                  <a16:creationId xmlns:a16="http://schemas.microsoft.com/office/drawing/2014/main" id="{5C70964C-0228-9F32-E6EA-CE22981984CA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42" name="Google Shape;705;g13c16be8b64_0_117">
                <a:extLst>
                  <a:ext uri="{FF2B5EF4-FFF2-40B4-BE49-F238E27FC236}">
                    <a16:creationId xmlns:a16="http://schemas.microsoft.com/office/drawing/2014/main" id="{CE0B1140-E00F-2AA4-16C1-6050F4FA30B9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06;g13c16be8b64_0_117">
                <a:extLst>
                  <a:ext uri="{FF2B5EF4-FFF2-40B4-BE49-F238E27FC236}">
                    <a16:creationId xmlns:a16="http://schemas.microsoft.com/office/drawing/2014/main" id="{1A87DD18-F27F-9DC2-1829-63BA4AC73F6C}"/>
                  </a:ext>
                </a:extLst>
              </p:cNvPr>
              <p:cNvSpPr txBox="1"/>
              <p:nvPr/>
            </p:nvSpPr>
            <p:spPr>
              <a:xfrm>
                <a:off x="7551791" y="429392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 dirty="0"/>
              </a:p>
            </p:txBody>
          </p:sp>
        </p:grpSp>
        <p:grpSp>
          <p:nvGrpSpPr>
            <p:cNvPr id="39" name="Google Shape;707;g13c16be8b64_0_117">
              <a:extLst>
                <a:ext uri="{FF2B5EF4-FFF2-40B4-BE49-F238E27FC236}">
                  <a16:creationId xmlns:a16="http://schemas.microsoft.com/office/drawing/2014/main" id="{A3C51F00-9EB5-884B-6381-15E777D4C770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40" name="Google Shape;708;g13c16be8b64_0_117">
                <a:extLst>
                  <a:ext uri="{FF2B5EF4-FFF2-40B4-BE49-F238E27FC236}">
                    <a16:creationId xmlns:a16="http://schemas.microsoft.com/office/drawing/2014/main" id="{10C60F2C-322A-8F4C-4648-A7976C192635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709;g13c16be8b64_0_117">
                <a:extLst>
                  <a:ext uri="{FF2B5EF4-FFF2-40B4-BE49-F238E27FC236}">
                    <a16:creationId xmlns:a16="http://schemas.microsoft.com/office/drawing/2014/main" id="{BC33731C-9EF0-3FD1-5ECF-D077A142DBE8}"/>
                  </a:ext>
                </a:extLst>
              </p:cNvPr>
              <p:cNvSpPr txBox="1"/>
              <p:nvPr/>
            </p:nvSpPr>
            <p:spPr>
              <a:xfrm>
                <a:off x="7551791" y="4297578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 dirty="0"/>
              </a:p>
            </p:txBody>
          </p:sp>
        </p:grpSp>
      </p:grpSp>
      <p:cxnSp>
        <p:nvCxnSpPr>
          <p:cNvPr id="44" name="Google Shape;710;g13c16be8b64_0_117">
            <a:extLst>
              <a:ext uri="{FF2B5EF4-FFF2-40B4-BE49-F238E27FC236}">
                <a16:creationId xmlns:a16="http://schemas.microsoft.com/office/drawing/2014/main" id="{94E48F16-4ED7-5652-BD87-31E2C6D51EC2}"/>
              </a:ext>
            </a:extLst>
          </p:cNvPr>
          <p:cNvCxnSpPr/>
          <p:nvPr/>
        </p:nvCxnSpPr>
        <p:spPr>
          <a:xfrm>
            <a:off x="7285569" y="4718615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" name="Google Shape;106;g13c32615742_0_61">
            <a:extLst>
              <a:ext uri="{FF2B5EF4-FFF2-40B4-BE49-F238E27FC236}">
                <a16:creationId xmlns:a16="http://schemas.microsoft.com/office/drawing/2014/main" id="{E574CDA7-D638-9BF5-C5ED-D85F2216DFCB}"/>
              </a:ext>
            </a:extLst>
          </p:cNvPr>
          <p:cNvSpPr/>
          <p:nvPr/>
        </p:nvSpPr>
        <p:spPr>
          <a:xfrm rot="16200000">
            <a:off x="8522658" y="4664442"/>
            <a:ext cx="450850" cy="653688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106;g13c32615742_0_61">
            <a:extLst>
              <a:ext uri="{FF2B5EF4-FFF2-40B4-BE49-F238E27FC236}">
                <a16:creationId xmlns:a16="http://schemas.microsoft.com/office/drawing/2014/main" id="{38F6D676-5AEE-BDCE-53A3-474FC20FC898}"/>
              </a:ext>
            </a:extLst>
          </p:cNvPr>
          <p:cNvSpPr/>
          <p:nvPr/>
        </p:nvSpPr>
        <p:spPr>
          <a:xfrm rot="5400000">
            <a:off x="4498965" y="1617710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703;g13c16be8b64_0_117">
            <a:extLst>
              <a:ext uri="{FF2B5EF4-FFF2-40B4-BE49-F238E27FC236}">
                <a16:creationId xmlns:a16="http://schemas.microsoft.com/office/drawing/2014/main" id="{4A609B7D-A583-F81A-6750-BF657E51AA68}"/>
              </a:ext>
            </a:extLst>
          </p:cNvPr>
          <p:cNvGrpSpPr/>
          <p:nvPr/>
        </p:nvGrpSpPr>
        <p:grpSpPr>
          <a:xfrm>
            <a:off x="3476710" y="1476422"/>
            <a:ext cx="1828800" cy="914400"/>
            <a:chOff x="7379627" y="4979725"/>
            <a:chExt cx="1828800" cy="914400"/>
          </a:xfrm>
        </p:grpSpPr>
        <p:grpSp>
          <p:nvGrpSpPr>
            <p:cNvPr id="48" name="Google Shape;704;g13c16be8b64_0_117">
              <a:extLst>
                <a:ext uri="{FF2B5EF4-FFF2-40B4-BE49-F238E27FC236}">
                  <a16:creationId xmlns:a16="http://schemas.microsoft.com/office/drawing/2014/main" id="{3D3F0597-B148-44DD-92D8-E1D5FA293A9F}"/>
                </a:ext>
              </a:extLst>
            </p:cNvPr>
            <p:cNvGrpSpPr/>
            <p:nvPr/>
          </p:nvGrpSpPr>
          <p:grpSpPr>
            <a:xfrm>
              <a:off x="7379627" y="4979725"/>
              <a:ext cx="914400" cy="914400"/>
              <a:chOff x="7433482" y="4241041"/>
              <a:chExt cx="914400" cy="914400"/>
            </a:xfrm>
          </p:grpSpPr>
          <p:sp>
            <p:nvSpPr>
              <p:cNvPr id="52" name="Google Shape;705;g13c16be8b64_0_117">
                <a:extLst>
                  <a:ext uri="{FF2B5EF4-FFF2-40B4-BE49-F238E27FC236}">
                    <a16:creationId xmlns:a16="http://schemas.microsoft.com/office/drawing/2014/main" id="{12793AD3-018C-741A-343A-C4D9BCC9BD96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706;g13c16be8b64_0_117">
                <a:extLst>
                  <a:ext uri="{FF2B5EF4-FFF2-40B4-BE49-F238E27FC236}">
                    <a16:creationId xmlns:a16="http://schemas.microsoft.com/office/drawing/2014/main" id="{6A3AE091-82B0-8776-FFBD-7165E1410F23}"/>
                  </a:ext>
                </a:extLst>
              </p:cNvPr>
              <p:cNvSpPr txBox="1"/>
              <p:nvPr/>
            </p:nvSpPr>
            <p:spPr>
              <a:xfrm>
                <a:off x="7551791" y="4293924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1</a:t>
                </a:r>
                <a:endParaRPr dirty="0"/>
              </a:p>
            </p:txBody>
          </p:sp>
        </p:grpSp>
        <p:grpSp>
          <p:nvGrpSpPr>
            <p:cNvPr id="49" name="Google Shape;707;g13c16be8b64_0_117">
              <a:extLst>
                <a:ext uri="{FF2B5EF4-FFF2-40B4-BE49-F238E27FC236}">
                  <a16:creationId xmlns:a16="http://schemas.microsoft.com/office/drawing/2014/main" id="{859B978E-C90E-4BAB-5FB4-8DA954B2654D}"/>
                </a:ext>
              </a:extLst>
            </p:cNvPr>
            <p:cNvGrpSpPr/>
            <p:nvPr/>
          </p:nvGrpSpPr>
          <p:grpSpPr>
            <a:xfrm>
              <a:off x="8294027" y="4979725"/>
              <a:ext cx="914400" cy="914400"/>
              <a:chOff x="7433482" y="4241041"/>
              <a:chExt cx="914400" cy="914400"/>
            </a:xfrm>
          </p:grpSpPr>
          <p:sp>
            <p:nvSpPr>
              <p:cNvPr id="50" name="Google Shape;708;g13c16be8b64_0_117">
                <a:extLst>
                  <a:ext uri="{FF2B5EF4-FFF2-40B4-BE49-F238E27FC236}">
                    <a16:creationId xmlns:a16="http://schemas.microsoft.com/office/drawing/2014/main" id="{8DEBD537-0B46-338E-5593-4DB9267AC624}"/>
                  </a:ext>
                </a:extLst>
              </p:cNvPr>
              <p:cNvSpPr/>
              <p:nvPr/>
            </p:nvSpPr>
            <p:spPr>
              <a:xfrm>
                <a:off x="7433482" y="4241041"/>
                <a:ext cx="914400" cy="914400"/>
              </a:xfrm>
              <a:prstGeom prst="ellipse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709;g13c16be8b64_0_117">
                <a:extLst>
                  <a:ext uri="{FF2B5EF4-FFF2-40B4-BE49-F238E27FC236}">
                    <a16:creationId xmlns:a16="http://schemas.microsoft.com/office/drawing/2014/main" id="{7E37174F-84E9-C8AE-809B-0844D043B117}"/>
                  </a:ext>
                </a:extLst>
              </p:cNvPr>
              <p:cNvSpPr txBox="1"/>
              <p:nvPr/>
            </p:nvSpPr>
            <p:spPr>
              <a:xfrm>
                <a:off x="7551791" y="4297578"/>
                <a:ext cx="74852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Phase 2</a:t>
                </a:r>
                <a:endParaRPr dirty="0"/>
              </a:p>
            </p:txBody>
          </p:sp>
        </p:grpSp>
      </p:grpSp>
      <p:sp>
        <p:nvSpPr>
          <p:cNvPr id="55" name="Google Shape;106;g13c32615742_0_61">
            <a:extLst>
              <a:ext uri="{FF2B5EF4-FFF2-40B4-BE49-F238E27FC236}">
                <a16:creationId xmlns:a16="http://schemas.microsoft.com/office/drawing/2014/main" id="{A76F72E2-39F0-59E3-0275-D5539DAFC011}"/>
              </a:ext>
            </a:extLst>
          </p:cNvPr>
          <p:cNvSpPr/>
          <p:nvPr/>
        </p:nvSpPr>
        <p:spPr>
          <a:xfrm rot="5400000">
            <a:off x="4329282" y="1467914"/>
            <a:ext cx="450850" cy="653688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723;g13c16be8b64_0_117">
            <a:extLst>
              <a:ext uri="{FF2B5EF4-FFF2-40B4-BE49-F238E27FC236}">
                <a16:creationId xmlns:a16="http://schemas.microsoft.com/office/drawing/2014/main" id="{40320AD6-5EAA-CC7C-1DF9-21C44245388F}"/>
              </a:ext>
            </a:extLst>
          </p:cNvPr>
          <p:cNvCxnSpPr/>
          <p:nvPr/>
        </p:nvCxnSpPr>
        <p:spPr>
          <a:xfrm>
            <a:off x="3691979" y="1980868"/>
            <a:ext cx="450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5156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EB044-368A-0D53-CDE7-0699C7FA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7" y="0"/>
            <a:ext cx="10231106" cy="6858000"/>
          </a:xfrm>
          <a:prstGeom prst="rect">
            <a:avLst/>
          </a:prstGeom>
        </p:spPr>
      </p:pic>
      <p:sp>
        <p:nvSpPr>
          <p:cNvPr id="4" name="Google Shape;633;g13c16be8b64_0_107">
            <a:extLst>
              <a:ext uri="{FF2B5EF4-FFF2-40B4-BE49-F238E27FC236}">
                <a16:creationId xmlns:a16="http://schemas.microsoft.com/office/drawing/2014/main" id="{8D037550-6F3F-FDCD-E371-6FD089F7F3B4}"/>
              </a:ext>
            </a:extLst>
          </p:cNvPr>
          <p:cNvSpPr/>
          <p:nvPr/>
        </p:nvSpPr>
        <p:spPr>
          <a:xfrm>
            <a:off x="6964410" y="2106949"/>
            <a:ext cx="1097280" cy="1097280"/>
          </a:xfrm>
          <a:prstGeom prst="ellipse">
            <a:avLst/>
          </a:prstGeom>
          <a:noFill/>
          <a:ln w="1587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34;g13c16be8b64_0_107">
            <a:extLst>
              <a:ext uri="{FF2B5EF4-FFF2-40B4-BE49-F238E27FC236}">
                <a16:creationId xmlns:a16="http://schemas.microsoft.com/office/drawing/2014/main" id="{7E612728-78FF-79BA-BA1A-97DC2166B840}"/>
              </a:ext>
            </a:extLst>
          </p:cNvPr>
          <p:cNvSpPr/>
          <p:nvPr/>
        </p:nvSpPr>
        <p:spPr>
          <a:xfrm>
            <a:off x="4653432" y="4260353"/>
            <a:ext cx="1097280" cy="109728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36;g13c16be8b64_0_92">
            <a:extLst>
              <a:ext uri="{FF2B5EF4-FFF2-40B4-BE49-F238E27FC236}">
                <a16:creationId xmlns:a16="http://schemas.microsoft.com/office/drawing/2014/main" id="{DFB77567-422C-4EF0-B3FB-817652E43BF3}"/>
              </a:ext>
            </a:extLst>
          </p:cNvPr>
          <p:cNvSpPr/>
          <p:nvPr/>
        </p:nvSpPr>
        <p:spPr>
          <a:xfrm>
            <a:off x="4379112" y="1778846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35;g13c16be8b64_0_107">
            <a:extLst>
              <a:ext uri="{FF2B5EF4-FFF2-40B4-BE49-F238E27FC236}">
                <a16:creationId xmlns:a16="http://schemas.microsoft.com/office/drawing/2014/main" id="{10800BE9-9D9F-C9D1-19B9-4C774D062324}"/>
              </a:ext>
            </a:extLst>
          </p:cNvPr>
          <p:cNvSpPr/>
          <p:nvPr/>
        </p:nvSpPr>
        <p:spPr>
          <a:xfrm>
            <a:off x="7914670" y="2811426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6;g13c16be8b64_0_107">
            <a:extLst>
              <a:ext uri="{FF2B5EF4-FFF2-40B4-BE49-F238E27FC236}">
                <a16:creationId xmlns:a16="http://schemas.microsoft.com/office/drawing/2014/main" id="{0AC2CF47-C97B-99EF-F9A9-B50CA156262D}"/>
              </a:ext>
            </a:extLst>
          </p:cNvPr>
          <p:cNvSpPr txBox="1"/>
          <p:nvPr/>
        </p:nvSpPr>
        <p:spPr>
          <a:xfrm>
            <a:off x="8109176" y="2845048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9" name="Google Shape;637;g13c16be8b64_0_107">
            <a:extLst>
              <a:ext uri="{FF2B5EF4-FFF2-40B4-BE49-F238E27FC236}">
                <a16:creationId xmlns:a16="http://schemas.microsoft.com/office/drawing/2014/main" id="{55214255-5DE9-EF1D-93F2-132F9B514494}"/>
              </a:ext>
            </a:extLst>
          </p:cNvPr>
          <p:cNvSpPr/>
          <p:nvPr/>
        </p:nvSpPr>
        <p:spPr>
          <a:xfrm>
            <a:off x="9009854" y="2811426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38;g13c16be8b64_0_107">
            <a:extLst>
              <a:ext uri="{FF2B5EF4-FFF2-40B4-BE49-F238E27FC236}">
                <a16:creationId xmlns:a16="http://schemas.microsoft.com/office/drawing/2014/main" id="{667280C9-E8BE-E329-BB34-F93F55278983}"/>
              </a:ext>
            </a:extLst>
          </p:cNvPr>
          <p:cNvSpPr txBox="1"/>
          <p:nvPr/>
        </p:nvSpPr>
        <p:spPr>
          <a:xfrm>
            <a:off x="9204360" y="2845048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11" name="Google Shape;639;g13c16be8b64_0_107">
            <a:extLst>
              <a:ext uri="{FF2B5EF4-FFF2-40B4-BE49-F238E27FC236}">
                <a16:creationId xmlns:a16="http://schemas.microsoft.com/office/drawing/2014/main" id="{5E8F2D54-BD78-6A8F-20E2-10A9C9D0B009}"/>
              </a:ext>
            </a:extLst>
          </p:cNvPr>
          <p:cNvGrpSpPr/>
          <p:nvPr/>
        </p:nvGrpSpPr>
        <p:grpSpPr>
          <a:xfrm rot="10800000">
            <a:off x="9356086" y="3316867"/>
            <a:ext cx="799188" cy="587202"/>
            <a:chOff x="9234790" y="2077398"/>
            <a:chExt cx="799188" cy="587202"/>
          </a:xfrm>
        </p:grpSpPr>
        <p:sp>
          <p:nvSpPr>
            <p:cNvPr id="12" name="Google Shape;640;g13c16be8b64_0_107">
              <a:extLst>
                <a:ext uri="{FF2B5EF4-FFF2-40B4-BE49-F238E27FC236}">
                  <a16:creationId xmlns:a16="http://schemas.microsoft.com/office/drawing/2014/main" id="{1A2289C4-CE3B-6F54-3584-02F227409310}"/>
                </a:ext>
              </a:extLst>
            </p:cNvPr>
            <p:cNvSpPr/>
            <p:nvPr/>
          </p:nvSpPr>
          <p:spPr>
            <a:xfrm rot="5400000">
              <a:off x="9367290" y="1944898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" name="Google Shape;641;g13c16be8b64_0_107">
              <a:extLst>
                <a:ext uri="{FF2B5EF4-FFF2-40B4-BE49-F238E27FC236}">
                  <a16:creationId xmlns:a16="http://schemas.microsoft.com/office/drawing/2014/main" id="{14FBEC0D-53CC-2958-1F5E-C042158F7646}"/>
                </a:ext>
              </a:extLst>
            </p:cNvPr>
            <p:cNvCxnSpPr/>
            <p:nvPr/>
          </p:nvCxnSpPr>
          <p:spPr>
            <a:xfrm rot="10800000">
              <a:off x="9583128" y="26646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14" name="Google Shape;649;g13c16be8b64_0_107">
            <a:extLst>
              <a:ext uri="{FF2B5EF4-FFF2-40B4-BE49-F238E27FC236}">
                <a16:creationId xmlns:a16="http://schemas.microsoft.com/office/drawing/2014/main" id="{FAADFC92-FFD0-70CC-A1EB-62B61731198C}"/>
              </a:ext>
            </a:extLst>
          </p:cNvPr>
          <p:cNvSpPr/>
          <p:nvPr/>
        </p:nvSpPr>
        <p:spPr>
          <a:xfrm>
            <a:off x="10105038" y="2811426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50;g13c16be8b64_0_107">
            <a:extLst>
              <a:ext uri="{FF2B5EF4-FFF2-40B4-BE49-F238E27FC236}">
                <a16:creationId xmlns:a16="http://schemas.microsoft.com/office/drawing/2014/main" id="{5B4275BD-D58E-831D-C9D0-7AEA6F040885}"/>
              </a:ext>
            </a:extLst>
          </p:cNvPr>
          <p:cNvSpPr txBox="1"/>
          <p:nvPr/>
        </p:nvSpPr>
        <p:spPr>
          <a:xfrm>
            <a:off x="10299544" y="2845048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16" name="Google Shape;651;g13c16be8b64_0_107">
            <a:extLst>
              <a:ext uri="{FF2B5EF4-FFF2-40B4-BE49-F238E27FC236}">
                <a16:creationId xmlns:a16="http://schemas.microsoft.com/office/drawing/2014/main" id="{C0DAB15A-7EE9-E20C-954B-47E332EA0B8B}"/>
              </a:ext>
            </a:extLst>
          </p:cNvPr>
          <p:cNvGrpSpPr/>
          <p:nvPr/>
        </p:nvGrpSpPr>
        <p:grpSpPr>
          <a:xfrm>
            <a:off x="8222853" y="3316867"/>
            <a:ext cx="450850" cy="184590"/>
            <a:chOff x="8710460" y="2427634"/>
            <a:chExt cx="450850" cy="184590"/>
          </a:xfrm>
        </p:grpSpPr>
        <p:cxnSp>
          <p:nvCxnSpPr>
            <p:cNvPr id="17" name="Google Shape;652;g13c16be8b64_0_107">
              <a:extLst>
                <a:ext uri="{FF2B5EF4-FFF2-40B4-BE49-F238E27FC236}">
                  <a16:creationId xmlns:a16="http://schemas.microsoft.com/office/drawing/2014/main" id="{4F384C43-A3AF-DB93-D1C2-D764F9E99308}"/>
                </a:ext>
              </a:extLst>
            </p:cNvPr>
            <p:cNvCxnSpPr/>
            <p:nvPr/>
          </p:nvCxnSpPr>
          <p:spPr>
            <a:xfrm rot="10800000">
              <a:off x="8710460" y="2612224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8" name="Google Shape;653;g13c16be8b64_0_107">
              <a:extLst>
                <a:ext uri="{FF2B5EF4-FFF2-40B4-BE49-F238E27FC236}">
                  <a16:creationId xmlns:a16="http://schemas.microsoft.com/office/drawing/2014/main" id="{98823ABB-1809-B951-E7D9-59C2981D2214}"/>
                </a:ext>
              </a:extLst>
            </p:cNvPr>
            <p:cNvCxnSpPr/>
            <p:nvPr/>
          </p:nvCxnSpPr>
          <p:spPr>
            <a:xfrm>
              <a:off x="8710460" y="2427634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9" name="Google Shape;654;g13c16be8b64_0_107">
            <a:extLst>
              <a:ext uri="{FF2B5EF4-FFF2-40B4-BE49-F238E27FC236}">
                <a16:creationId xmlns:a16="http://schemas.microsoft.com/office/drawing/2014/main" id="{E8C79F7F-5BC3-300D-8C74-4CBE851102D2}"/>
              </a:ext>
            </a:extLst>
          </p:cNvPr>
          <p:cNvGrpSpPr/>
          <p:nvPr/>
        </p:nvGrpSpPr>
        <p:grpSpPr>
          <a:xfrm>
            <a:off x="10155274" y="3306227"/>
            <a:ext cx="1015510" cy="715850"/>
            <a:chOff x="10125775" y="3422859"/>
            <a:chExt cx="1015510" cy="715850"/>
          </a:xfrm>
        </p:grpSpPr>
        <p:sp>
          <p:nvSpPr>
            <p:cNvPr id="20" name="Google Shape;655;g13c16be8b64_0_107">
              <a:extLst>
                <a:ext uri="{FF2B5EF4-FFF2-40B4-BE49-F238E27FC236}">
                  <a16:creationId xmlns:a16="http://schemas.microsoft.com/office/drawing/2014/main" id="{EA8CADE9-9105-5CEB-9CFE-1713A3518F2C}"/>
                </a:ext>
              </a:extLst>
            </p:cNvPr>
            <p:cNvSpPr/>
            <p:nvPr/>
          </p:nvSpPr>
          <p:spPr>
            <a:xfrm>
              <a:off x="10125775" y="3422859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56;g13c16be8b64_0_107">
              <a:extLst>
                <a:ext uri="{FF2B5EF4-FFF2-40B4-BE49-F238E27FC236}">
                  <a16:creationId xmlns:a16="http://schemas.microsoft.com/office/drawing/2014/main" id="{DA3B0C96-979D-512C-709D-8BCC91A18339}"/>
                </a:ext>
              </a:extLst>
            </p:cNvPr>
            <p:cNvSpPr/>
            <p:nvPr/>
          </p:nvSpPr>
          <p:spPr>
            <a:xfrm flipH="1">
              <a:off x="10690435" y="3422859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642;g13c16be8b64_0_107">
            <a:extLst>
              <a:ext uri="{FF2B5EF4-FFF2-40B4-BE49-F238E27FC236}">
                <a16:creationId xmlns:a16="http://schemas.microsoft.com/office/drawing/2014/main" id="{C02481A4-7DF3-8BCB-A36C-54860FB34CF2}"/>
              </a:ext>
            </a:extLst>
          </p:cNvPr>
          <p:cNvSpPr/>
          <p:nvPr/>
        </p:nvSpPr>
        <p:spPr>
          <a:xfrm>
            <a:off x="7834433" y="466387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643;g13c16be8b64_0_107">
            <a:extLst>
              <a:ext uri="{FF2B5EF4-FFF2-40B4-BE49-F238E27FC236}">
                <a16:creationId xmlns:a16="http://schemas.microsoft.com/office/drawing/2014/main" id="{F2042112-9248-6BA9-D3DE-971529F9D0AC}"/>
              </a:ext>
            </a:extLst>
          </p:cNvPr>
          <p:cNvSpPr txBox="1"/>
          <p:nvPr/>
        </p:nvSpPr>
        <p:spPr>
          <a:xfrm>
            <a:off x="8028939" y="469749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41" name="Google Shape;644;g13c16be8b64_0_107">
            <a:extLst>
              <a:ext uri="{FF2B5EF4-FFF2-40B4-BE49-F238E27FC236}">
                <a16:creationId xmlns:a16="http://schemas.microsoft.com/office/drawing/2014/main" id="{2D70CDB3-54D3-2EAF-554D-FD135FD343C0}"/>
              </a:ext>
            </a:extLst>
          </p:cNvPr>
          <p:cNvSpPr/>
          <p:nvPr/>
        </p:nvSpPr>
        <p:spPr>
          <a:xfrm>
            <a:off x="8929617" y="466387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645;g13c16be8b64_0_107">
            <a:extLst>
              <a:ext uri="{FF2B5EF4-FFF2-40B4-BE49-F238E27FC236}">
                <a16:creationId xmlns:a16="http://schemas.microsoft.com/office/drawing/2014/main" id="{01F7E038-2A2B-E194-B182-E6E8EE53076B}"/>
              </a:ext>
            </a:extLst>
          </p:cNvPr>
          <p:cNvSpPr txBox="1"/>
          <p:nvPr/>
        </p:nvSpPr>
        <p:spPr>
          <a:xfrm>
            <a:off x="9124123" y="469749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grpSp>
        <p:nvGrpSpPr>
          <p:cNvPr id="43" name="Google Shape;646;g13c16be8b64_0_107">
            <a:extLst>
              <a:ext uri="{FF2B5EF4-FFF2-40B4-BE49-F238E27FC236}">
                <a16:creationId xmlns:a16="http://schemas.microsoft.com/office/drawing/2014/main" id="{F311ADD9-2B75-2758-923C-74032708621C}"/>
              </a:ext>
            </a:extLst>
          </p:cNvPr>
          <p:cNvGrpSpPr/>
          <p:nvPr/>
        </p:nvGrpSpPr>
        <p:grpSpPr>
          <a:xfrm rot="5400000">
            <a:off x="9302558" y="4803485"/>
            <a:ext cx="799188" cy="587202"/>
            <a:chOff x="9234790" y="2077398"/>
            <a:chExt cx="799188" cy="587202"/>
          </a:xfrm>
        </p:grpSpPr>
        <p:sp>
          <p:nvSpPr>
            <p:cNvPr id="44" name="Google Shape;647;g13c16be8b64_0_107">
              <a:extLst>
                <a:ext uri="{FF2B5EF4-FFF2-40B4-BE49-F238E27FC236}">
                  <a16:creationId xmlns:a16="http://schemas.microsoft.com/office/drawing/2014/main" id="{4C6BA4B9-8761-4B61-E88D-4A47A49792B5}"/>
                </a:ext>
              </a:extLst>
            </p:cNvPr>
            <p:cNvSpPr/>
            <p:nvPr/>
          </p:nvSpPr>
          <p:spPr>
            <a:xfrm rot="5400000">
              <a:off x="9367290" y="1944898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" name="Google Shape;648;g13c16be8b64_0_107">
              <a:extLst>
                <a:ext uri="{FF2B5EF4-FFF2-40B4-BE49-F238E27FC236}">
                  <a16:creationId xmlns:a16="http://schemas.microsoft.com/office/drawing/2014/main" id="{9975A169-2A65-C67D-EEC3-09BA5AEED287}"/>
                </a:ext>
              </a:extLst>
            </p:cNvPr>
            <p:cNvCxnSpPr/>
            <p:nvPr/>
          </p:nvCxnSpPr>
          <p:spPr>
            <a:xfrm rot="10800000">
              <a:off x="9583128" y="266460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46" name="Google Shape;657;g13c16be8b64_0_107">
            <a:extLst>
              <a:ext uri="{FF2B5EF4-FFF2-40B4-BE49-F238E27FC236}">
                <a16:creationId xmlns:a16="http://schemas.microsoft.com/office/drawing/2014/main" id="{D09EBA76-190A-0EAF-83C8-F8D090015CAA}"/>
              </a:ext>
            </a:extLst>
          </p:cNvPr>
          <p:cNvSpPr/>
          <p:nvPr/>
        </p:nvSpPr>
        <p:spPr>
          <a:xfrm>
            <a:off x="8929292" y="466387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658;g13c16be8b64_0_107">
            <a:extLst>
              <a:ext uri="{FF2B5EF4-FFF2-40B4-BE49-F238E27FC236}">
                <a16:creationId xmlns:a16="http://schemas.microsoft.com/office/drawing/2014/main" id="{E58C3DAE-EF65-D89F-A830-B514E72F2A71}"/>
              </a:ext>
            </a:extLst>
          </p:cNvPr>
          <p:cNvSpPr txBox="1"/>
          <p:nvPr/>
        </p:nvSpPr>
        <p:spPr>
          <a:xfrm>
            <a:off x="9123798" y="469749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48" name="Google Shape;659;g13c16be8b64_0_107">
            <a:extLst>
              <a:ext uri="{FF2B5EF4-FFF2-40B4-BE49-F238E27FC236}">
                <a16:creationId xmlns:a16="http://schemas.microsoft.com/office/drawing/2014/main" id="{BBE87FED-E7F1-83CE-8263-D70E3F2FF7C8}"/>
              </a:ext>
            </a:extLst>
          </p:cNvPr>
          <p:cNvSpPr/>
          <p:nvPr/>
        </p:nvSpPr>
        <p:spPr>
          <a:xfrm>
            <a:off x="10031870" y="4663870"/>
            <a:ext cx="1097280" cy="1097280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660;g13c16be8b64_0_107">
            <a:extLst>
              <a:ext uri="{FF2B5EF4-FFF2-40B4-BE49-F238E27FC236}">
                <a16:creationId xmlns:a16="http://schemas.microsoft.com/office/drawing/2014/main" id="{82CDDB07-96F4-2C8C-BED8-8ECFFFD40E1D}"/>
              </a:ext>
            </a:extLst>
          </p:cNvPr>
          <p:cNvSpPr txBox="1"/>
          <p:nvPr/>
        </p:nvSpPr>
        <p:spPr>
          <a:xfrm>
            <a:off x="10226376" y="4697492"/>
            <a:ext cx="715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50" name="Google Shape;661;g13c16be8b64_0_107">
            <a:extLst>
              <a:ext uri="{FF2B5EF4-FFF2-40B4-BE49-F238E27FC236}">
                <a16:creationId xmlns:a16="http://schemas.microsoft.com/office/drawing/2014/main" id="{F19B37AB-306C-054C-5622-046860462D55}"/>
              </a:ext>
            </a:extLst>
          </p:cNvPr>
          <p:cNvGrpSpPr/>
          <p:nvPr/>
        </p:nvGrpSpPr>
        <p:grpSpPr>
          <a:xfrm rot="-5400000">
            <a:off x="10305104" y="4925648"/>
            <a:ext cx="1015510" cy="715850"/>
            <a:chOff x="10125775" y="3422859"/>
            <a:chExt cx="1015510" cy="715850"/>
          </a:xfrm>
        </p:grpSpPr>
        <p:sp>
          <p:nvSpPr>
            <p:cNvPr id="51" name="Google Shape;662;g13c16be8b64_0_107">
              <a:extLst>
                <a:ext uri="{FF2B5EF4-FFF2-40B4-BE49-F238E27FC236}">
                  <a16:creationId xmlns:a16="http://schemas.microsoft.com/office/drawing/2014/main" id="{1F819E34-13AF-A23A-1A53-A4F71BF0DCF4}"/>
                </a:ext>
              </a:extLst>
            </p:cNvPr>
            <p:cNvSpPr/>
            <p:nvPr/>
          </p:nvSpPr>
          <p:spPr>
            <a:xfrm>
              <a:off x="10125775" y="3422859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63;g13c16be8b64_0_107">
              <a:extLst>
                <a:ext uri="{FF2B5EF4-FFF2-40B4-BE49-F238E27FC236}">
                  <a16:creationId xmlns:a16="http://schemas.microsoft.com/office/drawing/2014/main" id="{21DCD493-E12D-AE9A-15D8-D75FA460F5A5}"/>
                </a:ext>
              </a:extLst>
            </p:cNvPr>
            <p:cNvSpPr/>
            <p:nvPr/>
          </p:nvSpPr>
          <p:spPr>
            <a:xfrm flipH="1">
              <a:off x="10690435" y="3422859"/>
              <a:ext cx="450850" cy="7158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664;g13c16be8b64_0_107">
            <a:extLst>
              <a:ext uri="{FF2B5EF4-FFF2-40B4-BE49-F238E27FC236}">
                <a16:creationId xmlns:a16="http://schemas.microsoft.com/office/drawing/2014/main" id="{E44B7293-2BFB-1958-0028-EEF3ED7F084F}"/>
              </a:ext>
            </a:extLst>
          </p:cNvPr>
          <p:cNvGrpSpPr/>
          <p:nvPr/>
        </p:nvGrpSpPr>
        <p:grpSpPr>
          <a:xfrm rot="5400000">
            <a:off x="8156438" y="5178959"/>
            <a:ext cx="450850" cy="184590"/>
            <a:chOff x="8710460" y="2427634"/>
            <a:chExt cx="450850" cy="184590"/>
          </a:xfrm>
        </p:grpSpPr>
        <p:cxnSp>
          <p:nvCxnSpPr>
            <p:cNvPr id="54" name="Google Shape;665;g13c16be8b64_0_107">
              <a:extLst>
                <a:ext uri="{FF2B5EF4-FFF2-40B4-BE49-F238E27FC236}">
                  <a16:creationId xmlns:a16="http://schemas.microsoft.com/office/drawing/2014/main" id="{9F9E66BE-0F4C-2B8F-34EC-D59150546A1D}"/>
                </a:ext>
              </a:extLst>
            </p:cNvPr>
            <p:cNvCxnSpPr/>
            <p:nvPr/>
          </p:nvCxnSpPr>
          <p:spPr>
            <a:xfrm rot="10800000">
              <a:off x="8710460" y="2612224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55" name="Google Shape;666;g13c16be8b64_0_107">
              <a:extLst>
                <a:ext uri="{FF2B5EF4-FFF2-40B4-BE49-F238E27FC236}">
                  <a16:creationId xmlns:a16="http://schemas.microsoft.com/office/drawing/2014/main" id="{848590DE-F0F7-E2A3-275D-BBAD97A13762}"/>
                </a:ext>
              </a:extLst>
            </p:cNvPr>
            <p:cNvCxnSpPr/>
            <p:nvPr/>
          </p:nvCxnSpPr>
          <p:spPr>
            <a:xfrm>
              <a:off x="8710460" y="2427634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56" name="Google Shape;339;g13c16be8b64_0_92">
            <a:extLst>
              <a:ext uri="{FF2B5EF4-FFF2-40B4-BE49-F238E27FC236}">
                <a16:creationId xmlns:a16="http://schemas.microsoft.com/office/drawing/2014/main" id="{E2CECECD-8651-2938-D7B9-A9947A304160}"/>
              </a:ext>
            </a:extLst>
          </p:cNvPr>
          <p:cNvSpPr/>
          <p:nvPr/>
        </p:nvSpPr>
        <p:spPr>
          <a:xfrm>
            <a:off x="3133660" y="2954879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341;g13c16be8b64_0_92">
            <a:extLst>
              <a:ext uri="{FF2B5EF4-FFF2-40B4-BE49-F238E27FC236}">
                <a16:creationId xmlns:a16="http://schemas.microsoft.com/office/drawing/2014/main" id="{C9169C2F-0078-B6AD-14F9-879B78ED4266}"/>
              </a:ext>
            </a:extLst>
          </p:cNvPr>
          <p:cNvSpPr/>
          <p:nvPr/>
        </p:nvSpPr>
        <p:spPr>
          <a:xfrm>
            <a:off x="3115399" y="4334815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342;g13c16be8b64_0_92">
            <a:extLst>
              <a:ext uri="{FF2B5EF4-FFF2-40B4-BE49-F238E27FC236}">
                <a16:creationId xmlns:a16="http://schemas.microsoft.com/office/drawing/2014/main" id="{CA5DD662-290F-E4D4-F977-7289C1BCCA63}"/>
              </a:ext>
            </a:extLst>
          </p:cNvPr>
          <p:cNvSpPr txBox="1"/>
          <p:nvPr/>
        </p:nvSpPr>
        <p:spPr>
          <a:xfrm>
            <a:off x="3396021" y="3009090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 dirty="0"/>
          </a:p>
        </p:txBody>
      </p:sp>
      <p:sp>
        <p:nvSpPr>
          <p:cNvPr id="60" name="Google Shape;343;g13c16be8b64_0_92">
            <a:extLst>
              <a:ext uri="{FF2B5EF4-FFF2-40B4-BE49-F238E27FC236}">
                <a16:creationId xmlns:a16="http://schemas.microsoft.com/office/drawing/2014/main" id="{E97AADC0-B6C0-60A8-3F6D-18A3F3E64D7E}"/>
              </a:ext>
            </a:extLst>
          </p:cNvPr>
          <p:cNvSpPr txBox="1"/>
          <p:nvPr/>
        </p:nvSpPr>
        <p:spPr>
          <a:xfrm>
            <a:off x="3379319" y="4411906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 dirty="0"/>
          </a:p>
        </p:txBody>
      </p:sp>
      <p:grpSp>
        <p:nvGrpSpPr>
          <p:cNvPr id="62" name="Google Shape;345;g13c16be8b64_0_92">
            <a:extLst>
              <a:ext uri="{FF2B5EF4-FFF2-40B4-BE49-F238E27FC236}">
                <a16:creationId xmlns:a16="http://schemas.microsoft.com/office/drawing/2014/main" id="{AB315E2F-7E88-EF6D-1B18-CB75103C1006}"/>
              </a:ext>
            </a:extLst>
          </p:cNvPr>
          <p:cNvGrpSpPr/>
          <p:nvPr/>
        </p:nvGrpSpPr>
        <p:grpSpPr>
          <a:xfrm rot="16200000">
            <a:off x="3706745" y="3488574"/>
            <a:ext cx="188909" cy="450851"/>
            <a:chOff x="7797217" y="1923993"/>
            <a:chExt cx="188909" cy="450851"/>
          </a:xfrm>
        </p:grpSpPr>
        <p:cxnSp>
          <p:nvCxnSpPr>
            <p:cNvPr id="63" name="Google Shape;346;g13c16be8b64_0_92">
              <a:extLst>
                <a:ext uri="{FF2B5EF4-FFF2-40B4-BE49-F238E27FC236}">
                  <a16:creationId xmlns:a16="http://schemas.microsoft.com/office/drawing/2014/main" id="{6BDA5B17-82BD-D62C-7420-B9E89220F067}"/>
                </a:ext>
              </a:extLst>
            </p:cNvPr>
            <p:cNvCxnSpPr/>
            <p:nvPr/>
          </p:nvCxnSpPr>
          <p:spPr>
            <a:xfrm rot="5400000">
              <a:off x="7571792" y="214941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4" name="Google Shape;347;g13c16be8b64_0_92">
              <a:extLst>
                <a:ext uri="{FF2B5EF4-FFF2-40B4-BE49-F238E27FC236}">
                  <a16:creationId xmlns:a16="http://schemas.microsoft.com/office/drawing/2014/main" id="{1257E29D-8706-BCA4-E54E-BD24D7390653}"/>
                </a:ext>
              </a:extLst>
            </p:cNvPr>
            <p:cNvCxnSpPr/>
            <p:nvPr/>
          </p:nvCxnSpPr>
          <p:spPr>
            <a:xfrm rot="5400000">
              <a:off x="7760701" y="2149419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75" name="Google Shape;345;g13c16be8b64_0_92">
            <a:extLst>
              <a:ext uri="{FF2B5EF4-FFF2-40B4-BE49-F238E27FC236}">
                <a16:creationId xmlns:a16="http://schemas.microsoft.com/office/drawing/2014/main" id="{C1CA03DB-72A2-DC9F-5046-19E670194444}"/>
              </a:ext>
            </a:extLst>
          </p:cNvPr>
          <p:cNvGrpSpPr/>
          <p:nvPr/>
        </p:nvGrpSpPr>
        <p:grpSpPr>
          <a:xfrm rot="10800000">
            <a:off x="3715487" y="4864559"/>
            <a:ext cx="188909" cy="450851"/>
            <a:chOff x="7797217" y="1923993"/>
            <a:chExt cx="188909" cy="450851"/>
          </a:xfrm>
        </p:grpSpPr>
        <p:cxnSp>
          <p:nvCxnSpPr>
            <p:cNvPr id="78" name="Google Shape;346;g13c16be8b64_0_92">
              <a:extLst>
                <a:ext uri="{FF2B5EF4-FFF2-40B4-BE49-F238E27FC236}">
                  <a16:creationId xmlns:a16="http://schemas.microsoft.com/office/drawing/2014/main" id="{86A1FFC3-DBC0-4005-B300-FD430E2E9472}"/>
                </a:ext>
              </a:extLst>
            </p:cNvPr>
            <p:cNvCxnSpPr/>
            <p:nvPr/>
          </p:nvCxnSpPr>
          <p:spPr>
            <a:xfrm rot="5400000">
              <a:off x="7571792" y="214941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79" name="Google Shape;347;g13c16be8b64_0_92">
              <a:extLst>
                <a:ext uri="{FF2B5EF4-FFF2-40B4-BE49-F238E27FC236}">
                  <a16:creationId xmlns:a16="http://schemas.microsoft.com/office/drawing/2014/main" id="{033D131B-5734-702F-5474-207B7144AEB6}"/>
                </a:ext>
              </a:extLst>
            </p:cNvPr>
            <p:cNvCxnSpPr/>
            <p:nvPr/>
          </p:nvCxnSpPr>
          <p:spPr>
            <a:xfrm rot="5400000">
              <a:off x="7760701" y="2149419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2111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g13c32615742_0_61"/>
          <p:cNvGrpSpPr/>
          <p:nvPr/>
        </p:nvGrpSpPr>
        <p:grpSpPr>
          <a:xfrm>
            <a:off x="1443648" y="0"/>
            <a:ext cx="10231106" cy="6858000"/>
            <a:chOff x="1443648" y="0"/>
            <a:chExt cx="10231106" cy="6858000"/>
          </a:xfrm>
        </p:grpSpPr>
        <p:pic>
          <p:nvPicPr>
            <p:cNvPr id="65" name="Google Shape;65;g13c32615742_0_61" descr="A cross-section of a road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3648" y="0"/>
              <a:ext cx="10231106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g13c32615742_0_61"/>
            <p:cNvSpPr/>
            <p:nvPr/>
          </p:nvSpPr>
          <p:spPr>
            <a:xfrm>
              <a:off x="5861257" y="3162868"/>
              <a:ext cx="1371600" cy="1371600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13c32615742_0_61"/>
            <p:cNvSpPr/>
            <p:nvPr/>
          </p:nvSpPr>
          <p:spPr>
            <a:xfrm>
              <a:off x="4430583" y="3572274"/>
              <a:ext cx="685800" cy="685800"/>
            </a:xfrm>
            <a:prstGeom prst="ellipse">
              <a:avLst/>
            </a:prstGeom>
            <a:noFill/>
            <a:ln w="15875" cap="flat" cmpd="sng">
              <a:solidFill>
                <a:srgbClr val="538CD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g13c32615742_0_61"/>
            <p:cNvSpPr/>
            <p:nvPr/>
          </p:nvSpPr>
          <p:spPr>
            <a:xfrm>
              <a:off x="6059049" y="1679271"/>
              <a:ext cx="685800" cy="685800"/>
            </a:xfrm>
            <a:prstGeom prst="ellipse">
              <a:avLst/>
            </a:prstGeom>
            <a:noFill/>
            <a:ln w="15875" cap="flat" cmpd="sng">
              <a:solidFill>
                <a:srgbClr val="00B05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13c32615742_0_61"/>
            <p:cNvSpPr/>
            <p:nvPr/>
          </p:nvSpPr>
          <p:spPr>
            <a:xfrm>
              <a:off x="7795423" y="3343611"/>
              <a:ext cx="685800" cy="685800"/>
            </a:xfrm>
            <a:prstGeom prst="ellipse">
              <a:avLst/>
            </a:prstGeom>
            <a:noFill/>
            <a:ln w="15875" cap="flat" cmpd="sng">
              <a:solidFill>
                <a:srgbClr val="538CD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13c32615742_0_61"/>
            <p:cNvSpPr/>
            <p:nvPr/>
          </p:nvSpPr>
          <p:spPr>
            <a:xfrm>
              <a:off x="6251538" y="5207997"/>
              <a:ext cx="685800" cy="685800"/>
            </a:xfrm>
            <a:prstGeom prst="ellipse">
              <a:avLst/>
            </a:prstGeom>
            <a:noFill/>
            <a:ln w="15875" cap="flat" cmpd="sng">
              <a:solidFill>
                <a:srgbClr val="00B05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13c32615742_0_61"/>
            <p:cNvSpPr/>
            <p:nvPr/>
          </p:nvSpPr>
          <p:spPr>
            <a:xfrm>
              <a:off x="6876189" y="1277003"/>
              <a:ext cx="1828800" cy="1828800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13c32615742_0_61"/>
            <p:cNvSpPr/>
            <p:nvPr/>
          </p:nvSpPr>
          <p:spPr>
            <a:xfrm>
              <a:off x="8709823" y="1277003"/>
              <a:ext cx="1828800" cy="1828800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13c32615742_0_61"/>
            <p:cNvSpPr txBox="1"/>
            <p:nvPr/>
          </p:nvSpPr>
          <p:spPr>
            <a:xfrm>
              <a:off x="7400386" y="1326125"/>
              <a:ext cx="8802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1</a:t>
              </a:r>
              <a:endParaRPr/>
            </a:p>
          </p:txBody>
        </p:sp>
        <p:sp>
          <p:nvSpPr>
            <p:cNvPr id="74" name="Google Shape;74;g13c32615742_0_61"/>
            <p:cNvSpPr txBox="1"/>
            <p:nvPr/>
          </p:nvSpPr>
          <p:spPr>
            <a:xfrm>
              <a:off x="9179355" y="1326124"/>
              <a:ext cx="8802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2</a:t>
              </a:r>
              <a:endParaRPr/>
            </a:p>
          </p:txBody>
        </p:sp>
        <p:grpSp>
          <p:nvGrpSpPr>
            <p:cNvPr id="75" name="Google Shape;75;g13c32615742_0_61"/>
            <p:cNvGrpSpPr/>
            <p:nvPr/>
          </p:nvGrpSpPr>
          <p:grpSpPr>
            <a:xfrm>
              <a:off x="7250087" y="5167384"/>
              <a:ext cx="1828800" cy="914400"/>
              <a:chOff x="7379627" y="4979725"/>
              <a:chExt cx="1828800" cy="914400"/>
            </a:xfrm>
          </p:grpSpPr>
          <p:grpSp>
            <p:nvGrpSpPr>
              <p:cNvPr id="76" name="Google Shape;76;g13c32615742_0_61"/>
              <p:cNvGrpSpPr/>
              <p:nvPr/>
            </p:nvGrpSpPr>
            <p:grpSpPr>
              <a:xfrm>
                <a:off x="7379627" y="4979725"/>
                <a:ext cx="914400" cy="914400"/>
                <a:chOff x="7433482" y="4241041"/>
                <a:chExt cx="914400" cy="914400"/>
              </a:xfrm>
            </p:grpSpPr>
            <p:sp>
              <p:nvSpPr>
                <p:cNvPr id="77" name="Google Shape;77;g13c32615742_0_61"/>
                <p:cNvSpPr/>
                <p:nvPr/>
              </p:nvSpPr>
              <p:spPr>
                <a:xfrm>
                  <a:off x="7433482" y="4241041"/>
                  <a:ext cx="914400" cy="9144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B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78;g13c32615742_0_61"/>
                <p:cNvSpPr txBox="1"/>
                <p:nvPr/>
              </p:nvSpPr>
              <p:spPr>
                <a:xfrm>
                  <a:off x="7528625" y="4252984"/>
                  <a:ext cx="74852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Phase 1</a:t>
                  </a:r>
                  <a:endParaRPr/>
                </a:p>
              </p:txBody>
            </p:sp>
          </p:grpSp>
          <p:grpSp>
            <p:nvGrpSpPr>
              <p:cNvPr id="79" name="Google Shape;79;g13c32615742_0_61"/>
              <p:cNvGrpSpPr/>
              <p:nvPr/>
            </p:nvGrpSpPr>
            <p:grpSpPr>
              <a:xfrm>
                <a:off x="8294027" y="4979725"/>
                <a:ext cx="914400" cy="914400"/>
                <a:chOff x="7433482" y="4241041"/>
                <a:chExt cx="914400" cy="914400"/>
              </a:xfrm>
            </p:grpSpPr>
            <p:sp>
              <p:nvSpPr>
                <p:cNvPr id="80" name="Google Shape;80;g13c32615742_0_61"/>
                <p:cNvSpPr/>
                <p:nvPr/>
              </p:nvSpPr>
              <p:spPr>
                <a:xfrm>
                  <a:off x="7433482" y="4241041"/>
                  <a:ext cx="914400" cy="9144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B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g13c32615742_0_61"/>
                <p:cNvSpPr txBox="1"/>
                <p:nvPr/>
              </p:nvSpPr>
              <p:spPr>
                <a:xfrm>
                  <a:off x="7528625" y="4252984"/>
                  <a:ext cx="74852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Phase 2</a:t>
                  </a:r>
                  <a:endParaRPr/>
                </a:p>
              </p:txBody>
            </p:sp>
          </p:grpSp>
        </p:grpSp>
        <p:grpSp>
          <p:nvGrpSpPr>
            <p:cNvPr id="82" name="Google Shape;82;g13c32615742_0_61"/>
            <p:cNvGrpSpPr/>
            <p:nvPr/>
          </p:nvGrpSpPr>
          <p:grpSpPr>
            <a:xfrm>
              <a:off x="3927091" y="1564971"/>
              <a:ext cx="1828800" cy="914400"/>
              <a:chOff x="7379627" y="4979725"/>
              <a:chExt cx="1828800" cy="914400"/>
            </a:xfrm>
          </p:grpSpPr>
          <p:grpSp>
            <p:nvGrpSpPr>
              <p:cNvPr id="83" name="Google Shape;83;g13c32615742_0_61"/>
              <p:cNvGrpSpPr/>
              <p:nvPr/>
            </p:nvGrpSpPr>
            <p:grpSpPr>
              <a:xfrm>
                <a:off x="7379627" y="4979725"/>
                <a:ext cx="914400" cy="914400"/>
                <a:chOff x="7433482" y="4241041"/>
                <a:chExt cx="914400" cy="914400"/>
              </a:xfrm>
            </p:grpSpPr>
            <p:sp>
              <p:nvSpPr>
                <p:cNvPr id="84" name="Google Shape;84;g13c32615742_0_61"/>
                <p:cNvSpPr/>
                <p:nvPr/>
              </p:nvSpPr>
              <p:spPr>
                <a:xfrm>
                  <a:off x="7433482" y="4241041"/>
                  <a:ext cx="914400" cy="9144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B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g13c32615742_0_61"/>
                <p:cNvSpPr txBox="1"/>
                <p:nvPr/>
              </p:nvSpPr>
              <p:spPr>
                <a:xfrm>
                  <a:off x="7528625" y="4252984"/>
                  <a:ext cx="74852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Phase 1</a:t>
                  </a:r>
                  <a:endParaRPr/>
                </a:p>
              </p:txBody>
            </p:sp>
          </p:grpSp>
          <p:grpSp>
            <p:nvGrpSpPr>
              <p:cNvPr id="86" name="Google Shape;86;g13c32615742_0_61"/>
              <p:cNvGrpSpPr/>
              <p:nvPr/>
            </p:nvGrpSpPr>
            <p:grpSpPr>
              <a:xfrm>
                <a:off x="8294027" y="4979725"/>
                <a:ext cx="914400" cy="914400"/>
                <a:chOff x="7433482" y="4241041"/>
                <a:chExt cx="914400" cy="914400"/>
              </a:xfrm>
            </p:grpSpPr>
            <p:sp>
              <p:nvSpPr>
                <p:cNvPr id="87" name="Google Shape;87;g13c32615742_0_61"/>
                <p:cNvSpPr/>
                <p:nvPr/>
              </p:nvSpPr>
              <p:spPr>
                <a:xfrm>
                  <a:off x="7433482" y="4241041"/>
                  <a:ext cx="914400" cy="9144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B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g13c32615742_0_61"/>
                <p:cNvSpPr txBox="1"/>
                <p:nvPr/>
              </p:nvSpPr>
              <p:spPr>
                <a:xfrm>
                  <a:off x="7528625" y="4252984"/>
                  <a:ext cx="74852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Phase 2</a:t>
                  </a:r>
                  <a:endParaRPr/>
                </a:p>
              </p:txBody>
            </p:sp>
          </p:grpSp>
        </p:grpSp>
        <p:grpSp>
          <p:nvGrpSpPr>
            <p:cNvPr id="89" name="Google Shape;89;g13c32615742_0_61"/>
            <p:cNvGrpSpPr/>
            <p:nvPr/>
          </p:nvGrpSpPr>
          <p:grpSpPr>
            <a:xfrm>
              <a:off x="3731082" y="4378630"/>
              <a:ext cx="1828800" cy="914400"/>
              <a:chOff x="7379627" y="4979725"/>
              <a:chExt cx="1828800" cy="914400"/>
            </a:xfrm>
          </p:grpSpPr>
          <p:grpSp>
            <p:nvGrpSpPr>
              <p:cNvPr id="90" name="Google Shape;90;g13c32615742_0_61"/>
              <p:cNvGrpSpPr/>
              <p:nvPr/>
            </p:nvGrpSpPr>
            <p:grpSpPr>
              <a:xfrm>
                <a:off x="7379627" y="4979725"/>
                <a:ext cx="914400" cy="914400"/>
                <a:chOff x="7433482" y="4241041"/>
                <a:chExt cx="914400" cy="914400"/>
              </a:xfrm>
            </p:grpSpPr>
            <p:sp>
              <p:nvSpPr>
                <p:cNvPr id="91" name="Google Shape;91;g13c32615742_0_61"/>
                <p:cNvSpPr/>
                <p:nvPr/>
              </p:nvSpPr>
              <p:spPr>
                <a:xfrm>
                  <a:off x="7433482" y="4241041"/>
                  <a:ext cx="914400" cy="9144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38CD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g13c32615742_0_61"/>
                <p:cNvSpPr txBox="1"/>
                <p:nvPr/>
              </p:nvSpPr>
              <p:spPr>
                <a:xfrm>
                  <a:off x="7528625" y="4252984"/>
                  <a:ext cx="74852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Phase 1</a:t>
                  </a:r>
                  <a:endParaRPr/>
                </a:p>
              </p:txBody>
            </p:sp>
          </p:grpSp>
          <p:grpSp>
            <p:nvGrpSpPr>
              <p:cNvPr id="93" name="Google Shape;93;g13c32615742_0_61"/>
              <p:cNvGrpSpPr/>
              <p:nvPr/>
            </p:nvGrpSpPr>
            <p:grpSpPr>
              <a:xfrm>
                <a:off x="8294027" y="4979725"/>
                <a:ext cx="914400" cy="914400"/>
                <a:chOff x="7433482" y="4241041"/>
                <a:chExt cx="914400" cy="914400"/>
              </a:xfrm>
            </p:grpSpPr>
            <p:sp>
              <p:nvSpPr>
                <p:cNvPr id="94" name="Google Shape;94;g13c32615742_0_61"/>
                <p:cNvSpPr/>
                <p:nvPr/>
              </p:nvSpPr>
              <p:spPr>
                <a:xfrm>
                  <a:off x="7433482" y="4241041"/>
                  <a:ext cx="914400" cy="9144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38CD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g13c32615742_0_61"/>
                <p:cNvSpPr txBox="1"/>
                <p:nvPr/>
              </p:nvSpPr>
              <p:spPr>
                <a:xfrm>
                  <a:off x="7528625" y="4252984"/>
                  <a:ext cx="74852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Phase 2</a:t>
                  </a:r>
                  <a:endParaRPr/>
                </a:p>
              </p:txBody>
            </p:sp>
          </p:grpSp>
        </p:grpSp>
        <p:grpSp>
          <p:nvGrpSpPr>
            <p:cNvPr id="96" name="Google Shape;96;g13c32615742_0_61"/>
            <p:cNvGrpSpPr/>
            <p:nvPr/>
          </p:nvGrpSpPr>
          <p:grpSpPr>
            <a:xfrm>
              <a:off x="7795423" y="4169300"/>
              <a:ext cx="1828800" cy="914400"/>
              <a:chOff x="7379627" y="4979725"/>
              <a:chExt cx="1828800" cy="914400"/>
            </a:xfrm>
          </p:grpSpPr>
          <p:grpSp>
            <p:nvGrpSpPr>
              <p:cNvPr id="97" name="Google Shape;97;g13c32615742_0_61"/>
              <p:cNvGrpSpPr/>
              <p:nvPr/>
            </p:nvGrpSpPr>
            <p:grpSpPr>
              <a:xfrm>
                <a:off x="7379627" y="4979725"/>
                <a:ext cx="914400" cy="914400"/>
                <a:chOff x="7433482" y="4241041"/>
                <a:chExt cx="914400" cy="914400"/>
              </a:xfrm>
            </p:grpSpPr>
            <p:sp>
              <p:nvSpPr>
                <p:cNvPr id="98" name="Google Shape;98;g13c32615742_0_61"/>
                <p:cNvSpPr/>
                <p:nvPr/>
              </p:nvSpPr>
              <p:spPr>
                <a:xfrm>
                  <a:off x="7433482" y="4241041"/>
                  <a:ext cx="914400" cy="9144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38CD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g13c32615742_0_61"/>
                <p:cNvSpPr txBox="1"/>
                <p:nvPr/>
              </p:nvSpPr>
              <p:spPr>
                <a:xfrm>
                  <a:off x="7528625" y="4252984"/>
                  <a:ext cx="74852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Phase 1</a:t>
                  </a:r>
                  <a:endParaRPr/>
                </a:p>
              </p:txBody>
            </p:sp>
          </p:grpSp>
          <p:grpSp>
            <p:nvGrpSpPr>
              <p:cNvPr id="100" name="Google Shape;100;g13c32615742_0_61"/>
              <p:cNvGrpSpPr/>
              <p:nvPr/>
            </p:nvGrpSpPr>
            <p:grpSpPr>
              <a:xfrm>
                <a:off x="8294027" y="4979725"/>
                <a:ext cx="914400" cy="914400"/>
                <a:chOff x="7433482" y="4241041"/>
                <a:chExt cx="914400" cy="914400"/>
              </a:xfrm>
            </p:grpSpPr>
            <p:sp>
              <p:nvSpPr>
                <p:cNvPr id="101" name="Google Shape;101;g13c32615742_0_61"/>
                <p:cNvSpPr/>
                <p:nvPr/>
              </p:nvSpPr>
              <p:spPr>
                <a:xfrm>
                  <a:off x="7433482" y="4241041"/>
                  <a:ext cx="914400" cy="914400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538CD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g13c32615742_0_61"/>
                <p:cNvSpPr txBox="1"/>
                <p:nvPr/>
              </p:nvSpPr>
              <p:spPr>
                <a:xfrm>
                  <a:off x="7528625" y="4252984"/>
                  <a:ext cx="74852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Phase 2</a:t>
                  </a:r>
                  <a:endParaRPr/>
                </a:p>
              </p:txBody>
            </p:sp>
          </p:grpSp>
        </p:grpSp>
        <p:cxnSp>
          <p:nvCxnSpPr>
            <p:cNvPr id="103" name="Google Shape;103;g13c32615742_0_61"/>
            <p:cNvCxnSpPr/>
            <p:nvPr/>
          </p:nvCxnSpPr>
          <p:spPr>
            <a:xfrm>
              <a:off x="7174961" y="2339311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4" name="Google Shape;104;g13c32615742_0_61"/>
            <p:cNvCxnSpPr/>
            <p:nvPr/>
          </p:nvCxnSpPr>
          <p:spPr>
            <a:xfrm>
              <a:off x="7980875" y="2191403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sp>
          <p:nvSpPr>
            <p:cNvPr id="105" name="Google Shape;105;g13c32615742_0_61"/>
            <p:cNvSpPr/>
            <p:nvPr/>
          </p:nvSpPr>
          <p:spPr>
            <a:xfrm rot="10800000">
              <a:off x="7637126" y="1397266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13c32615742_0_61"/>
            <p:cNvSpPr/>
            <p:nvPr/>
          </p:nvSpPr>
          <p:spPr>
            <a:xfrm>
              <a:off x="7411701" y="2510770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" name="Google Shape;107;g13c32615742_0_61"/>
            <p:cNvCxnSpPr/>
            <p:nvPr/>
          </p:nvCxnSpPr>
          <p:spPr>
            <a:xfrm rot="5400000">
              <a:off x="9381201" y="1915584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8" name="Google Shape;108;g13c32615742_0_61"/>
            <p:cNvCxnSpPr/>
            <p:nvPr/>
          </p:nvCxnSpPr>
          <p:spPr>
            <a:xfrm rot="5400000">
              <a:off x="9529109" y="272149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sp>
          <p:nvSpPr>
            <p:cNvPr id="109" name="Google Shape;109;g13c32615742_0_61"/>
            <p:cNvSpPr/>
            <p:nvPr/>
          </p:nvSpPr>
          <p:spPr>
            <a:xfrm rot="-5400000">
              <a:off x="10032703" y="2068544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13c32615742_0_61"/>
            <p:cNvSpPr/>
            <p:nvPr/>
          </p:nvSpPr>
          <p:spPr>
            <a:xfrm rot="5400000">
              <a:off x="8839593" y="1847561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g13c32615742_0_61"/>
            <p:cNvGrpSpPr/>
            <p:nvPr/>
          </p:nvGrpSpPr>
          <p:grpSpPr>
            <a:xfrm>
              <a:off x="3931717" y="4764694"/>
              <a:ext cx="450850" cy="143303"/>
              <a:chOff x="3670526" y="4463332"/>
              <a:chExt cx="450850" cy="143303"/>
            </a:xfrm>
          </p:grpSpPr>
          <p:cxnSp>
            <p:nvCxnSpPr>
              <p:cNvPr id="112" name="Google Shape;112;g13c32615742_0_61"/>
              <p:cNvCxnSpPr/>
              <p:nvPr/>
            </p:nvCxnSpPr>
            <p:spPr>
              <a:xfrm>
                <a:off x="3670526" y="4606635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13" name="Google Shape;113;g13c32615742_0_61"/>
              <p:cNvCxnSpPr/>
              <p:nvPr/>
            </p:nvCxnSpPr>
            <p:spPr>
              <a:xfrm>
                <a:off x="3670526" y="4463332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grpSp>
          <p:nvGrpSpPr>
            <p:cNvPr id="114" name="Google Shape;114;g13c32615742_0_61"/>
            <p:cNvGrpSpPr/>
            <p:nvPr/>
          </p:nvGrpSpPr>
          <p:grpSpPr>
            <a:xfrm>
              <a:off x="4337841" y="1858914"/>
              <a:ext cx="92900" cy="452365"/>
              <a:chOff x="4313554" y="1813163"/>
              <a:chExt cx="92900" cy="452365"/>
            </a:xfrm>
          </p:grpSpPr>
          <p:cxnSp>
            <p:nvCxnSpPr>
              <p:cNvPr id="115" name="Google Shape;115;g13c32615742_0_61"/>
              <p:cNvCxnSpPr/>
              <p:nvPr/>
            </p:nvCxnSpPr>
            <p:spPr>
              <a:xfrm rot="10800000">
                <a:off x="4313554" y="2102271"/>
                <a:ext cx="0" cy="1632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g13c32615742_0_61"/>
              <p:cNvCxnSpPr/>
              <p:nvPr/>
            </p:nvCxnSpPr>
            <p:spPr>
              <a:xfrm rot="10800000">
                <a:off x="4406454" y="1813163"/>
                <a:ext cx="0" cy="1632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17" name="Google Shape;117;g13c32615742_0_61"/>
              <p:cNvCxnSpPr/>
              <p:nvPr/>
            </p:nvCxnSpPr>
            <p:spPr>
              <a:xfrm flipH="1">
                <a:off x="4313554" y="1967090"/>
                <a:ext cx="92900" cy="142005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" name="Google Shape;118;g13c32615742_0_61"/>
            <p:cNvGrpSpPr/>
            <p:nvPr/>
          </p:nvGrpSpPr>
          <p:grpSpPr>
            <a:xfrm rot="10800000">
              <a:off x="7644006" y="5459858"/>
              <a:ext cx="92900" cy="433938"/>
              <a:chOff x="4313554" y="1831590"/>
              <a:chExt cx="92900" cy="433938"/>
            </a:xfrm>
          </p:grpSpPr>
          <p:cxnSp>
            <p:nvCxnSpPr>
              <p:cNvPr id="119" name="Google Shape;119;g13c32615742_0_61"/>
              <p:cNvCxnSpPr/>
              <p:nvPr/>
            </p:nvCxnSpPr>
            <p:spPr>
              <a:xfrm rot="10800000">
                <a:off x="4313554" y="2102271"/>
                <a:ext cx="0" cy="1632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g13c32615742_0_61"/>
              <p:cNvCxnSpPr/>
              <p:nvPr/>
            </p:nvCxnSpPr>
            <p:spPr>
              <a:xfrm rot="10800000">
                <a:off x="4399630" y="1831590"/>
                <a:ext cx="0" cy="1632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1" name="Google Shape;121;g13c32615742_0_61"/>
              <p:cNvCxnSpPr/>
              <p:nvPr/>
            </p:nvCxnSpPr>
            <p:spPr>
              <a:xfrm flipH="1">
                <a:off x="4313554" y="1967090"/>
                <a:ext cx="92900" cy="142005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" name="Google Shape;122;g13c32615742_0_61"/>
            <p:cNvGrpSpPr/>
            <p:nvPr/>
          </p:nvGrpSpPr>
          <p:grpSpPr>
            <a:xfrm>
              <a:off x="8018653" y="4601171"/>
              <a:ext cx="450850" cy="143303"/>
              <a:chOff x="3670526" y="4463332"/>
              <a:chExt cx="450850" cy="143303"/>
            </a:xfrm>
          </p:grpSpPr>
          <p:cxnSp>
            <p:nvCxnSpPr>
              <p:cNvPr id="123" name="Google Shape;123;g13c32615742_0_61"/>
              <p:cNvCxnSpPr/>
              <p:nvPr/>
            </p:nvCxnSpPr>
            <p:spPr>
              <a:xfrm>
                <a:off x="3670526" y="4606635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4" name="Google Shape;124;g13c32615742_0_61"/>
              <p:cNvCxnSpPr/>
              <p:nvPr/>
            </p:nvCxnSpPr>
            <p:spPr>
              <a:xfrm>
                <a:off x="3670526" y="4463332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grpSp>
          <p:nvGrpSpPr>
            <p:cNvPr id="125" name="Google Shape;125;g13c32615742_0_61"/>
            <p:cNvGrpSpPr/>
            <p:nvPr/>
          </p:nvGrpSpPr>
          <p:grpSpPr>
            <a:xfrm rot="5400000">
              <a:off x="5068690" y="2012191"/>
              <a:ext cx="450850" cy="143303"/>
              <a:chOff x="3670526" y="4463332"/>
              <a:chExt cx="450850" cy="143303"/>
            </a:xfrm>
          </p:grpSpPr>
          <p:cxnSp>
            <p:nvCxnSpPr>
              <p:cNvPr id="126" name="Google Shape;126;g13c32615742_0_61"/>
              <p:cNvCxnSpPr/>
              <p:nvPr/>
            </p:nvCxnSpPr>
            <p:spPr>
              <a:xfrm>
                <a:off x="3670526" y="4606635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7" name="Google Shape;127;g13c32615742_0_61"/>
              <p:cNvCxnSpPr/>
              <p:nvPr/>
            </p:nvCxnSpPr>
            <p:spPr>
              <a:xfrm>
                <a:off x="3670526" y="4463332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grpSp>
          <p:nvGrpSpPr>
            <p:cNvPr id="128" name="Google Shape;128;g13c32615742_0_61"/>
            <p:cNvGrpSpPr/>
            <p:nvPr/>
          </p:nvGrpSpPr>
          <p:grpSpPr>
            <a:xfrm rot="5400000">
              <a:off x="8396262" y="5584391"/>
              <a:ext cx="450850" cy="143303"/>
              <a:chOff x="3670526" y="4463332"/>
              <a:chExt cx="450850" cy="143303"/>
            </a:xfrm>
          </p:grpSpPr>
          <p:cxnSp>
            <p:nvCxnSpPr>
              <p:cNvPr id="129" name="Google Shape;129;g13c32615742_0_61"/>
              <p:cNvCxnSpPr/>
              <p:nvPr/>
            </p:nvCxnSpPr>
            <p:spPr>
              <a:xfrm>
                <a:off x="3670526" y="4606635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30" name="Google Shape;130;g13c32615742_0_61"/>
              <p:cNvCxnSpPr/>
              <p:nvPr/>
            </p:nvCxnSpPr>
            <p:spPr>
              <a:xfrm>
                <a:off x="3670526" y="4463332"/>
                <a:ext cx="45085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grpSp>
          <p:nvGrpSpPr>
            <p:cNvPr id="131" name="Google Shape;131;g13c32615742_0_61"/>
            <p:cNvGrpSpPr/>
            <p:nvPr/>
          </p:nvGrpSpPr>
          <p:grpSpPr>
            <a:xfrm rot="5400000">
              <a:off x="9190931" y="4431624"/>
              <a:ext cx="92900" cy="452365"/>
              <a:chOff x="4313554" y="1813163"/>
              <a:chExt cx="92900" cy="452365"/>
            </a:xfrm>
          </p:grpSpPr>
          <p:cxnSp>
            <p:nvCxnSpPr>
              <p:cNvPr id="132" name="Google Shape;132;g13c32615742_0_61"/>
              <p:cNvCxnSpPr/>
              <p:nvPr/>
            </p:nvCxnSpPr>
            <p:spPr>
              <a:xfrm rot="10800000">
                <a:off x="4313554" y="2102271"/>
                <a:ext cx="0" cy="1632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g13c32615742_0_61"/>
              <p:cNvCxnSpPr/>
              <p:nvPr/>
            </p:nvCxnSpPr>
            <p:spPr>
              <a:xfrm rot="10800000">
                <a:off x="4406454" y="1813163"/>
                <a:ext cx="0" cy="1632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34" name="Google Shape;134;g13c32615742_0_61"/>
              <p:cNvCxnSpPr/>
              <p:nvPr/>
            </p:nvCxnSpPr>
            <p:spPr>
              <a:xfrm flipH="1">
                <a:off x="4313554" y="1967090"/>
                <a:ext cx="92900" cy="142005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5" name="Google Shape;135;g13c32615742_0_61"/>
            <p:cNvGrpSpPr/>
            <p:nvPr/>
          </p:nvGrpSpPr>
          <p:grpSpPr>
            <a:xfrm rot="-5400000">
              <a:off x="5078916" y="4592654"/>
              <a:ext cx="92900" cy="433938"/>
              <a:chOff x="4313554" y="1831590"/>
              <a:chExt cx="92900" cy="433938"/>
            </a:xfrm>
          </p:grpSpPr>
          <p:cxnSp>
            <p:nvCxnSpPr>
              <p:cNvPr id="136" name="Google Shape;136;g13c32615742_0_61"/>
              <p:cNvCxnSpPr/>
              <p:nvPr/>
            </p:nvCxnSpPr>
            <p:spPr>
              <a:xfrm rot="10800000">
                <a:off x="4313554" y="2102271"/>
                <a:ext cx="0" cy="1632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g13c32615742_0_61"/>
              <p:cNvCxnSpPr/>
              <p:nvPr/>
            </p:nvCxnSpPr>
            <p:spPr>
              <a:xfrm rot="10800000">
                <a:off x="4399630" y="1831590"/>
                <a:ext cx="0" cy="16325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38" name="Google Shape;138;g13c32615742_0_61"/>
              <p:cNvCxnSpPr/>
              <p:nvPr/>
            </p:nvCxnSpPr>
            <p:spPr>
              <a:xfrm flipH="1">
                <a:off x="4313554" y="1967090"/>
                <a:ext cx="92900" cy="142005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1405a13a98f_0_29" descr="A close-up of a roa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414" y="0"/>
            <a:ext cx="102311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405a13a98f_0_29"/>
          <p:cNvSpPr/>
          <p:nvPr/>
        </p:nvSpPr>
        <p:spPr>
          <a:xfrm>
            <a:off x="5722722" y="3090458"/>
            <a:ext cx="1371600" cy="13716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405a13a98f_0_29"/>
          <p:cNvSpPr/>
          <p:nvPr/>
        </p:nvSpPr>
        <p:spPr>
          <a:xfrm>
            <a:off x="6005132" y="1772691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405a13a98f_0_29"/>
          <p:cNvSpPr/>
          <p:nvPr/>
        </p:nvSpPr>
        <p:spPr>
          <a:xfrm>
            <a:off x="6206026" y="5274444"/>
            <a:ext cx="685800" cy="685800"/>
          </a:xfrm>
          <a:prstGeom prst="ellipse">
            <a:avLst/>
          </a:prstGeom>
          <a:noFill/>
          <a:ln w="15875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405a13a98f_0_29"/>
          <p:cNvSpPr/>
          <p:nvPr/>
        </p:nvSpPr>
        <p:spPr>
          <a:xfrm>
            <a:off x="7022636" y="1888762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405a13a98f_0_29"/>
          <p:cNvSpPr/>
          <p:nvPr/>
        </p:nvSpPr>
        <p:spPr>
          <a:xfrm>
            <a:off x="9772642" y="188847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405a13a98f_0_29"/>
          <p:cNvSpPr/>
          <p:nvPr/>
        </p:nvSpPr>
        <p:spPr>
          <a:xfrm>
            <a:off x="8401042" y="1888477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g1405a13a98f_0_29"/>
          <p:cNvGrpSpPr/>
          <p:nvPr/>
        </p:nvGrpSpPr>
        <p:grpSpPr>
          <a:xfrm>
            <a:off x="7094322" y="5182761"/>
            <a:ext cx="2743200" cy="914400"/>
            <a:chOff x="7381152" y="4979725"/>
            <a:chExt cx="2743200" cy="914400"/>
          </a:xfrm>
        </p:grpSpPr>
        <p:sp>
          <p:nvSpPr>
            <p:cNvPr id="152" name="Google Shape;152;g1405a13a98f_0_29"/>
            <p:cNvSpPr/>
            <p:nvPr/>
          </p:nvSpPr>
          <p:spPr>
            <a:xfrm>
              <a:off x="73811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1405a13a98f_0_29"/>
            <p:cNvSpPr/>
            <p:nvPr/>
          </p:nvSpPr>
          <p:spPr>
            <a:xfrm>
              <a:off x="92099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1405a13a98f_0_29"/>
            <p:cNvSpPr/>
            <p:nvPr/>
          </p:nvSpPr>
          <p:spPr>
            <a:xfrm>
              <a:off x="82955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1405a13a98f_0_29"/>
            <p:cNvSpPr txBox="1"/>
            <p:nvPr/>
          </p:nvSpPr>
          <p:spPr>
            <a:xfrm>
              <a:off x="7464092" y="4979725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1</a:t>
              </a:r>
              <a:endParaRPr/>
            </a:p>
          </p:txBody>
        </p:sp>
        <p:sp>
          <p:nvSpPr>
            <p:cNvPr id="156" name="Google Shape;156;g1405a13a98f_0_29"/>
            <p:cNvSpPr txBox="1"/>
            <p:nvPr/>
          </p:nvSpPr>
          <p:spPr>
            <a:xfrm>
              <a:off x="8415586" y="4979725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2</a:t>
              </a:r>
              <a:endParaRPr/>
            </a:p>
          </p:txBody>
        </p:sp>
        <p:sp>
          <p:nvSpPr>
            <p:cNvPr id="157" name="Google Shape;157;g1405a13a98f_0_29"/>
            <p:cNvSpPr txBox="1"/>
            <p:nvPr/>
          </p:nvSpPr>
          <p:spPr>
            <a:xfrm>
              <a:off x="9331740" y="4979725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3</a:t>
              </a:r>
              <a:endParaRPr/>
            </a:p>
          </p:txBody>
        </p:sp>
      </p:grpSp>
      <p:grpSp>
        <p:nvGrpSpPr>
          <p:cNvPr id="158" name="Google Shape;158;g1405a13a98f_0_29"/>
          <p:cNvGrpSpPr/>
          <p:nvPr/>
        </p:nvGrpSpPr>
        <p:grpSpPr>
          <a:xfrm>
            <a:off x="3132504" y="1683825"/>
            <a:ext cx="2743200" cy="914400"/>
            <a:chOff x="7381152" y="4979725"/>
            <a:chExt cx="2743200" cy="914400"/>
          </a:xfrm>
        </p:grpSpPr>
        <p:sp>
          <p:nvSpPr>
            <p:cNvPr id="159" name="Google Shape;159;g1405a13a98f_0_29"/>
            <p:cNvSpPr/>
            <p:nvPr/>
          </p:nvSpPr>
          <p:spPr>
            <a:xfrm>
              <a:off x="73811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1405a13a98f_0_29"/>
            <p:cNvSpPr/>
            <p:nvPr/>
          </p:nvSpPr>
          <p:spPr>
            <a:xfrm>
              <a:off x="92099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1405a13a98f_0_29"/>
            <p:cNvSpPr/>
            <p:nvPr/>
          </p:nvSpPr>
          <p:spPr>
            <a:xfrm>
              <a:off x="8295552" y="4979725"/>
              <a:ext cx="914400" cy="914400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1405a13a98f_0_29"/>
            <p:cNvSpPr txBox="1"/>
            <p:nvPr/>
          </p:nvSpPr>
          <p:spPr>
            <a:xfrm>
              <a:off x="7464092" y="4979725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1</a:t>
              </a:r>
              <a:endParaRPr/>
            </a:p>
          </p:txBody>
        </p:sp>
        <p:sp>
          <p:nvSpPr>
            <p:cNvPr id="163" name="Google Shape;163;g1405a13a98f_0_29"/>
            <p:cNvSpPr txBox="1"/>
            <p:nvPr/>
          </p:nvSpPr>
          <p:spPr>
            <a:xfrm>
              <a:off x="8415586" y="4979725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2</a:t>
              </a:r>
              <a:endParaRPr/>
            </a:p>
          </p:txBody>
        </p:sp>
        <p:sp>
          <p:nvSpPr>
            <p:cNvPr id="164" name="Google Shape;164;g1405a13a98f_0_29"/>
            <p:cNvSpPr txBox="1"/>
            <p:nvPr/>
          </p:nvSpPr>
          <p:spPr>
            <a:xfrm>
              <a:off x="9331740" y="4979725"/>
              <a:ext cx="7485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3</a:t>
              </a:r>
              <a:endParaRPr/>
            </a:p>
          </p:txBody>
        </p:sp>
      </p:grpSp>
      <p:sp>
        <p:nvSpPr>
          <p:cNvPr id="165" name="Google Shape;165;g1405a13a98f_0_29"/>
          <p:cNvSpPr txBox="1"/>
          <p:nvPr/>
        </p:nvSpPr>
        <p:spPr>
          <a:xfrm>
            <a:off x="7282295" y="1888477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166" name="Google Shape;166;g1405a13a98f_0_29"/>
          <p:cNvSpPr txBox="1"/>
          <p:nvPr/>
        </p:nvSpPr>
        <p:spPr>
          <a:xfrm>
            <a:off x="8643298" y="1888477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167" name="Google Shape;167;g1405a13a98f_0_29"/>
          <p:cNvSpPr txBox="1"/>
          <p:nvPr/>
        </p:nvSpPr>
        <p:spPr>
          <a:xfrm>
            <a:off x="10073587" y="1888477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168" name="Google Shape;168;g1405a13a98f_0_29"/>
          <p:cNvGrpSpPr/>
          <p:nvPr/>
        </p:nvGrpSpPr>
        <p:grpSpPr>
          <a:xfrm rot="-5400000">
            <a:off x="7590796" y="2125602"/>
            <a:ext cx="197962" cy="966156"/>
            <a:chOff x="7788163" y="1634112"/>
            <a:chExt cx="197962" cy="966156"/>
          </a:xfrm>
        </p:grpSpPr>
        <p:cxnSp>
          <p:nvCxnSpPr>
            <p:cNvPr id="169" name="Google Shape;169;g1405a13a98f_0_29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70" name="Google Shape;170;g1405a13a98f_0_29"/>
            <p:cNvCxnSpPr/>
            <p:nvPr/>
          </p:nvCxnSpPr>
          <p:spPr>
            <a:xfrm rot="5400000">
              <a:off x="7760700" y="2374843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71" name="Google Shape;171;g1405a13a98f_0_29"/>
          <p:cNvGrpSpPr/>
          <p:nvPr/>
        </p:nvGrpSpPr>
        <p:grpSpPr>
          <a:xfrm>
            <a:off x="3543254" y="1945435"/>
            <a:ext cx="92900" cy="452365"/>
            <a:chOff x="4313554" y="1813163"/>
            <a:chExt cx="92900" cy="452365"/>
          </a:xfrm>
        </p:grpSpPr>
        <p:cxnSp>
          <p:nvCxnSpPr>
            <p:cNvPr id="172" name="Google Shape;172;g1405a13a98f_0_29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g1405a13a98f_0_29"/>
            <p:cNvCxnSpPr/>
            <p:nvPr/>
          </p:nvCxnSpPr>
          <p:spPr>
            <a:xfrm rot="10800000">
              <a:off x="4406454" y="1813163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74" name="Google Shape;174;g1405a13a98f_0_29"/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5" name="Google Shape;175;g1405a13a98f_0_29"/>
          <p:cNvGrpSpPr/>
          <p:nvPr/>
        </p:nvGrpSpPr>
        <p:grpSpPr>
          <a:xfrm rot="10800000">
            <a:off x="7504367" y="5521941"/>
            <a:ext cx="92900" cy="433938"/>
            <a:chOff x="4313554" y="1831590"/>
            <a:chExt cx="92900" cy="433938"/>
          </a:xfrm>
        </p:grpSpPr>
        <p:cxnSp>
          <p:nvCxnSpPr>
            <p:cNvPr id="176" name="Google Shape;176;g1405a13a98f_0_29"/>
            <p:cNvCxnSpPr/>
            <p:nvPr/>
          </p:nvCxnSpPr>
          <p:spPr>
            <a:xfrm rot="10800000">
              <a:off x="4313554" y="2102271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g1405a13a98f_0_29"/>
            <p:cNvCxnSpPr/>
            <p:nvPr/>
          </p:nvCxnSpPr>
          <p:spPr>
            <a:xfrm rot="10800000">
              <a:off x="4399630" y="1831590"/>
              <a:ext cx="0" cy="1632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78" name="Google Shape;178;g1405a13a98f_0_29"/>
            <p:cNvCxnSpPr/>
            <p:nvPr/>
          </p:nvCxnSpPr>
          <p:spPr>
            <a:xfrm flipH="1">
              <a:off x="4313554" y="1967090"/>
              <a:ext cx="92900" cy="1420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9" name="Google Shape;179;g1405a13a98f_0_29"/>
          <p:cNvGrpSpPr/>
          <p:nvPr/>
        </p:nvGrpSpPr>
        <p:grpSpPr>
          <a:xfrm rot="10800000">
            <a:off x="8984458" y="2183301"/>
            <a:ext cx="197962" cy="966156"/>
            <a:chOff x="7788163" y="1634112"/>
            <a:chExt cx="197962" cy="966156"/>
          </a:xfrm>
        </p:grpSpPr>
        <p:cxnSp>
          <p:nvCxnSpPr>
            <p:cNvPr id="180" name="Google Shape;180;g1405a13a98f_0_29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1" name="Google Shape;181;g1405a13a98f_0_29"/>
            <p:cNvCxnSpPr/>
            <p:nvPr/>
          </p:nvCxnSpPr>
          <p:spPr>
            <a:xfrm rot="5400000">
              <a:off x="7760700" y="2374843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sp>
        <p:nvSpPr>
          <p:cNvPr id="182" name="Google Shape;182;g1405a13a98f_0_29"/>
          <p:cNvSpPr/>
          <p:nvPr/>
        </p:nvSpPr>
        <p:spPr>
          <a:xfrm rot="-5400000">
            <a:off x="9396080" y="2483789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405a13a98f_0_29"/>
          <p:cNvSpPr/>
          <p:nvPr/>
        </p:nvSpPr>
        <p:spPr>
          <a:xfrm rot="5400000">
            <a:off x="8329109" y="2150088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405a13a98f_0_29"/>
          <p:cNvSpPr/>
          <p:nvPr/>
        </p:nvSpPr>
        <p:spPr>
          <a:xfrm>
            <a:off x="10066846" y="2683773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405a13a98f_0_29"/>
          <p:cNvSpPr/>
          <p:nvPr/>
        </p:nvSpPr>
        <p:spPr>
          <a:xfrm rot="10800000">
            <a:off x="10428302" y="1877874"/>
            <a:ext cx="450850" cy="631825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g1405a13a98f_0_29"/>
          <p:cNvGrpSpPr/>
          <p:nvPr/>
        </p:nvGrpSpPr>
        <p:grpSpPr>
          <a:xfrm>
            <a:off x="4427949" y="1965009"/>
            <a:ext cx="143371" cy="453819"/>
            <a:chOff x="7788163" y="1631143"/>
            <a:chExt cx="143371" cy="453819"/>
          </a:xfrm>
        </p:grpSpPr>
        <p:cxnSp>
          <p:nvCxnSpPr>
            <p:cNvPr id="187" name="Google Shape;187;g1405a13a98f_0_29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88" name="Google Shape;188;g1405a13a98f_0_29"/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89" name="Google Shape;189;g1405a13a98f_0_29"/>
          <p:cNvGrpSpPr/>
          <p:nvPr/>
        </p:nvGrpSpPr>
        <p:grpSpPr>
          <a:xfrm>
            <a:off x="8394236" y="5479916"/>
            <a:ext cx="143371" cy="453819"/>
            <a:chOff x="7788163" y="1631143"/>
            <a:chExt cx="143371" cy="453819"/>
          </a:xfrm>
        </p:grpSpPr>
        <p:cxnSp>
          <p:nvCxnSpPr>
            <p:cNvPr id="190" name="Google Shape;190;g1405a13a98f_0_29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1" name="Google Shape;191;g1405a13a98f_0_29"/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92" name="Google Shape;192;g1405a13a98f_0_29"/>
          <p:cNvGrpSpPr/>
          <p:nvPr/>
        </p:nvGrpSpPr>
        <p:grpSpPr>
          <a:xfrm>
            <a:off x="5345089" y="1929216"/>
            <a:ext cx="143371" cy="453819"/>
            <a:chOff x="7788163" y="1631143"/>
            <a:chExt cx="143371" cy="453819"/>
          </a:xfrm>
        </p:grpSpPr>
        <p:cxnSp>
          <p:nvCxnSpPr>
            <p:cNvPr id="193" name="Google Shape;193;g1405a13a98f_0_29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4" name="Google Shape;194;g1405a13a98f_0_29"/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195" name="Google Shape;195;g1405a13a98f_0_29"/>
          <p:cNvGrpSpPr/>
          <p:nvPr/>
        </p:nvGrpSpPr>
        <p:grpSpPr>
          <a:xfrm>
            <a:off x="9308636" y="5444371"/>
            <a:ext cx="143371" cy="453819"/>
            <a:chOff x="7788163" y="1631143"/>
            <a:chExt cx="143371" cy="453819"/>
          </a:xfrm>
        </p:grpSpPr>
        <p:cxnSp>
          <p:nvCxnSpPr>
            <p:cNvPr id="196" name="Google Shape;196;g1405a13a98f_0_29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97" name="Google Shape;197;g1405a13a98f_0_29"/>
            <p:cNvCxnSpPr/>
            <p:nvPr/>
          </p:nvCxnSpPr>
          <p:spPr>
            <a:xfrm rot="5400000">
              <a:off x="7706109" y="1856568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819" y="0"/>
            <a:ext cx="102383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/>
          <p:nvPr/>
        </p:nvSpPr>
        <p:spPr>
          <a:xfrm>
            <a:off x="7055360" y="1100348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9805366" y="1100063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8433766" y="1100063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7315019" y="1100063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8676022" y="1100063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10106311" y="1100063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8637358" y="1617432"/>
            <a:ext cx="568823" cy="766762"/>
            <a:chOff x="9806042" y="3107957"/>
            <a:chExt cx="568823" cy="766762"/>
          </a:xfrm>
        </p:grpSpPr>
        <p:cxnSp>
          <p:nvCxnSpPr>
            <p:cNvPr id="210" name="Google Shape;210;p9"/>
            <p:cNvCxnSpPr/>
            <p:nvPr/>
          </p:nvCxnSpPr>
          <p:spPr>
            <a:xfrm rot="-5400000">
              <a:off x="10149440" y="3333382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1" name="Google Shape;211;p9"/>
            <p:cNvSpPr/>
            <p:nvPr/>
          </p:nvSpPr>
          <p:spPr>
            <a:xfrm>
              <a:off x="9806042" y="3242894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9"/>
          <p:cNvSpPr/>
          <p:nvPr/>
        </p:nvSpPr>
        <p:spPr>
          <a:xfrm>
            <a:off x="7055360" y="5006174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9805366" y="5005889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8433766" y="5005889"/>
            <a:ext cx="1371600" cy="1371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7315019" y="5005889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8676022" y="5005889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0106311" y="5005889"/>
            <a:ext cx="880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>
            <a:off x="7641797" y="1617432"/>
            <a:ext cx="227929" cy="454537"/>
            <a:chOff x="7788163" y="1630425"/>
            <a:chExt cx="227929" cy="454537"/>
          </a:xfrm>
        </p:grpSpPr>
        <p:cxnSp>
          <p:nvCxnSpPr>
            <p:cNvPr id="219" name="Google Shape;219;p9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221" name="Google Shape;221;p9"/>
          <p:cNvGrpSpPr/>
          <p:nvPr/>
        </p:nvGrpSpPr>
        <p:grpSpPr>
          <a:xfrm>
            <a:off x="7646987" y="5537248"/>
            <a:ext cx="227929" cy="454537"/>
            <a:chOff x="7788163" y="1630425"/>
            <a:chExt cx="227929" cy="454537"/>
          </a:xfrm>
        </p:grpSpPr>
        <p:cxnSp>
          <p:nvCxnSpPr>
            <p:cNvPr id="222" name="Google Shape;222;p9"/>
            <p:cNvCxnSpPr/>
            <p:nvPr/>
          </p:nvCxnSpPr>
          <p:spPr>
            <a:xfrm rot="5400000">
              <a:off x="7562738" y="1859537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 rot="5400000">
              <a:off x="7790667" y="1855850"/>
              <a:ext cx="45085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</p:grpSp>
      <p:grpSp>
        <p:nvGrpSpPr>
          <p:cNvPr id="224" name="Google Shape;224;p9"/>
          <p:cNvGrpSpPr/>
          <p:nvPr/>
        </p:nvGrpSpPr>
        <p:grpSpPr>
          <a:xfrm>
            <a:off x="10295094" y="1727274"/>
            <a:ext cx="803576" cy="597620"/>
            <a:chOff x="10690145" y="1386869"/>
            <a:chExt cx="803576" cy="597621"/>
          </a:xfrm>
        </p:grpSpPr>
        <p:cxnSp>
          <p:nvCxnSpPr>
            <p:cNvPr id="225" name="Google Shape;225;p9"/>
            <p:cNvCxnSpPr/>
            <p:nvPr/>
          </p:nvCxnSpPr>
          <p:spPr>
            <a:xfrm rot="10800000">
              <a:off x="10690145" y="1386869"/>
              <a:ext cx="48766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26" name="Google Shape;226;p9"/>
            <p:cNvSpPr/>
            <p:nvPr/>
          </p:nvSpPr>
          <p:spPr>
            <a:xfrm rot="-5400000">
              <a:off x="10952384" y="1443152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9974038" y="5284324"/>
            <a:ext cx="803576" cy="597621"/>
            <a:chOff x="10690145" y="1386869"/>
            <a:chExt cx="803576" cy="597621"/>
          </a:xfrm>
        </p:grpSpPr>
        <p:cxnSp>
          <p:nvCxnSpPr>
            <p:cNvPr id="228" name="Google Shape;228;p9"/>
            <p:cNvCxnSpPr/>
            <p:nvPr/>
          </p:nvCxnSpPr>
          <p:spPr>
            <a:xfrm rot="10800000">
              <a:off x="10690145" y="1386869"/>
              <a:ext cx="48766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29" name="Google Shape;229;p9"/>
            <p:cNvSpPr/>
            <p:nvPr/>
          </p:nvSpPr>
          <p:spPr>
            <a:xfrm rot="-5400000">
              <a:off x="10952384" y="1443152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9"/>
          <p:cNvGrpSpPr/>
          <p:nvPr/>
        </p:nvGrpSpPr>
        <p:grpSpPr>
          <a:xfrm rot="-5400000">
            <a:off x="8987429" y="5337484"/>
            <a:ext cx="803576" cy="597621"/>
            <a:chOff x="10690145" y="1386869"/>
            <a:chExt cx="803576" cy="597621"/>
          </a:xfrm>
        </p:grpSpPr>
        <p:cxnSp>
          <p:nvCxnSpPr>
            <p:cNvPr id="231" name="Google Shape;231;p9"/>
            <p:cNvCxnSpPr/>
            <p:nvPr/>
          </p:nvCxnSpPr>
          <p:spPr>
            <a:xfrm rot="10800000">
              <a:off x="10690145" y="1386869"/>
              <a:ext cx="48766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32" name="Google Shape;232;p9"/>
            <p:cNvSpPr/>
            <p:nvPr/>
          </p:nvSpPr>
          <p:spPr>
            <a:xfrm rot="-5400000">
              <a:off x="10952384" y="1443152"/>
              <a:ext cx="450850" cy="631825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/>
          <p:nvPr/>
        </p:nvSpPr>
        <p:spPr>
          <a:xfrm>
            <a:off x="5170010" y="1753457"/>
            <a:ext cx="1828800" cy="18288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5076234" y="3991721"/>
            <a:ext cx="1828800" cy="1828800"/>
          </a:xfrm>
          <a:prstGeom prst="ellipse">
            <a:avLst/>
          </a:prstGeom>
          <a:noFill/>
          <a:ln w="158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NCSU-vertical-left-top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65f59b30-2ef8-43eb-8c8d-a7357282f751">Presentations</DocType>
    <URL xmlns="http://schemas.microsoft.com/sharepoint/v3">
      <Url xsi:nil="true"/>
      <Description xsi:nil="true"/>
    </URL>
    <ProjectID xmlns="a5b864cb-7915-4493-b702-ad0b49b4414f">1214</Projec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E3419A4359F4B97AD921B792667D4" ma:contentTypeVersion="15" ma:contentTypeDescription="Create a new document." ma:contentTypeScope="" ma:versionID="b77b3bd4bcddbfb574fc139147029f9c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a5b864cb-7915-4493-b702-ad0b49b4414f" xmlns:ns4="65f59b30-2ef8-43eb-8c8d-a7357282f751" targetNamespace="http://schemas.microsoft.com/office/2006/metadata/properties" ma:root="true" ma:fieldsID="44f8250f20a2892c16f62e29e5688c7c" ns1:_="" ns2:_="" ns3:_="" ns4:_="">
    <xsd:import namespace="http://schemas.microsoft.com/sharepoint/v3"/>
    <xsd:import namespace="16f00c2e-ac5c-418b-9f13-a0771dbd417d"/>
    <xsd:import namespace="a5b864cb-7915-4493-b702-ad0b49b4414f"/>
    <xsd:import namespace="65f59b30-2ef8-43eb-8c8d-a7357282f75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ProjectID" minOccurs="0"/>
                <xsd:element ref="ns3:ProjectID_x003a_Title" minOccurs="0"/>
                <xsd:element ref="ns4:DocTyp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ProjectID" ma:index="8" nillable="true" ma:displayName="ProjectID" ma:description="Lookup Project IDs from the Research Project List" ma:list="{3d47ddcc-805f-40e2-9cba-a0f17ab993fe}" ma:internalName="ProjectID" ma:readOnly="false" ma:showField="ProjectID" ma:web="a00f1b09-faf9-43d5-a4db-270a407acd44">
      <xsd:simpleType>
        <xsd:restriction base="dms:Lookup"/>
      </xsd:simpleType>
    </xsd:element>
    <xsd:element name="ProjectID_x003a_Title" ma:index="9" nillable="true" ma:displayName="Project ID:" ma:description="Un-Linkable Project ID from the lookup column ProjectID" ma:list="{3d47ddcc-805f-40e2-9cba-a0f17ab993fe}" ma:internalName="ProjectID_x003a_Title" ma:readOnly="true" ma:showField="Title" ma:web="a00f1b09-faf9-43d5-a4db-270a407acd4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59b30-2ef8-43eb-8c8d-a7357282f751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DocType" ma:format="Dropdown" ma:internalName="DocType" ma:readOnly="false">
      <xsd:simpleType>
        <xsd:restriction base="dms:Choice">
          <xsd:enumeration value="Research Proposal"/>
          <xsd:enumeration value="Final Report"/>
          <xsd:enumeration value="Meeting Minutes"/>
          <xsd:enumeration value="Literature Review Summary"/>
          <xsd:enumeration value="Research Paper (Link)"/>
          <xsd:enumeration value="Quarterly Progress Report"/>
          <xsd:enumeration value="Presentations"/>
          <xsd:enumeration value="Other Reports"/>
          <xsd:enumeration value="Supporting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BBDD204-4C86-44FD-89BF-0C0A4CDB7BE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f7b5274-584f-41b0-a94d-ff04bbc101ca"/>
    <ds:schemaRef ds:uri="54b41580-65c9-483b-9552-2c854a0b4b1c"/>
  </ds:schemaRefs>
</ds:datastoreItem>
</file>

<file path=customXml/itemProps2.xml><?xml version="1.0" encoding="utf-8"?>
<ds:datastoreItem xmlns:ds="http://schemas.openxmlformats.org/officeDocument/2006/customXml" ds:itemID="{BCDC9D53-2D97-44EB-B9E9-484305AC1A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E0BBC7-5621-409E-8EDA-9F941889F382}"/>
</file>

<file path=customXml/itemProps4.xml><?xml version="1.0" encoding="utf-8"?>
<ds:datastoreItem xmlns:ds="http://schemas.openxmlformats.org/officeDocument/2006/customXml" ds:itemID="{AA31E414-D058-431B-8149-AC9CB4B2CA0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Widescreen</PresentationFormat>
  <Paragraphs>240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1_NCSU-vertical-left-top-logo</vt:lpstr>
      <vt:lpstr>AIIR 2nd Edition Groundwork</vt:lpstr>
      <vt:lpstr>At-Grade Intersections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At-Grade Intersections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At-Grade Intersections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AIIR 2nd Edition Groundwork</dc:title>
  <dc:creator>Behzad Aghdashi</dc:creator>
  <cp:lastModifiedBy>John W. Kirby</cp:lastModifiedBy>
  <cp:revision>2</cp:revision>
  <dcterms:created xsi:type="dcterms:W3CDTF">2017-08-02T02:47:23Z</dcterms:created>
  <dcterms:modified xsi:type="dcterms:W3CDTF">2023-10-24T17:38:22Z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0x010100A01E3419A4359F4B97AD921B792667D4</vt:lpwstr>
  </property>
  <property fmtid="{D5CDD505-2E9C-101B-9397-08002B2CF9AE}" pid="3" name="Order">
    <vt:r8>71500</vt:r8>
  </property>
</Properties>
</file>